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73"/>
  </p:notesMasterIdLst>
  <p:handoutMasterIdLst>
    <p:handoutMasterId r:id="rId74"/>
  </p:handoutMasterIdLst>
  <p:sldIdLst>
    <p:sldId id="256" r:id="rId5"/>
    <p:sldId id="337" r:id="rId6"/>
    <p:sldId id="338" r:id="rId7"/>
    <p:sldId id="339" r:id="rId8"/>
    <p:sldId id="276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279" r:id="rId19"/>
    <p:sldId id="320" r:id="rId20"/>
    <p:sldId id="281" r:id="rId21"/>
    <p:sldId id="277" r:id="rId22"/>
    <p:sldId id="282" r:id="rId23"/>
    <p:sldId id="283" r:id="rId24"/>
    <p:sldId id="284" r:id="rId25"/>
    <p:sldId id="285" r:id="rId26"/>
    <p:sldId id="334" r:id="rId27"/>
    <p:sldId id="291" r:id="rId28"/>
    <p:sldId id="298" r:id="rId29"/>
    <p:sldId id="308" r:id="rId30"/>
    <p:sldId id="322" r:id="rId31"/>
    <p:sldId id="288" r:id="rId32"/>
    <p:sldId id="271" r:id="rId33"/>
    <p:sldId id="323" r:id="rId34"/>
    <p:sldId id="309" r:id="rId35"/>
    <p:sldId id="310" r:id="rId36"/>
    <p:sldId id="311" r:id="rId37"/>
    <p:sldId id="324" r:id="rId38"/>
    <p:sldId id="315" r:id="rId39"/>
    <p:sldId id="316" r:id="rId40"/>
    <p:sldId id="317" r:id="rId41"/>
    <p:sldId id="335" r:id="rId42"/>
    <p:sldId id="318" r:id="rId43"/>
    <p:sldId id="326" r:id="rId44"/>
    <p:sldId id="312" r:id="rId45"/>
    <p:sldId id="327" r:id="rId46"/>
    <p:sldId id="287" r:id="rId47"/>
    <p:sldId id="290" r:id="rId48"/>
    <p:sldId id="289" r:id="rId49"/>
    <p:sldId id="306" r:id="rId50"/>
    <p:sldId id="328" r:id="rId51"/>
    <p:sldId id="333" r:id="rId52"/>
    <p:sldId id="313" r:id="rId53"/>
    <p:sldId id="336" r:id="rId54"/>
    <p:sldId id="304" r:id="rId55"/>
    <p:sldId id="303" r:id="rId56"/>
    <p:sldId id="329" r:id="rId57"/>
    <p:sldId id="286" r:id="rId58"/>
    <p:sldId id="293" r:id="rId59"/>
    <p:sldId id="294" r:id="rId60"/>
    <p:sldId id="330" r:id="rId61"/>
    <p:sldId id="331" r:id="rId62"/>
    <p:sldId id="307" r:id="rId63"/>
    <p:sldId id="295" r:id="rId64"/>
    <p:sldId id="332" r:id="rId65"/>
    <p:sldId id="296" r:id="rId66"/>
    <p:sldId id="314" r:id="rId67"/>
    <p:sldId id="297" r:id="rId68"/>
    <p:sldId id="350" r:id="rId69"/>
    <p:sldId id="352" r:id="rId70"/>
    <p:sldId id="353" r:id="rId71"/>
    <p:sldId id="319" r:id="rId72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D22"/>
    <a:srgbClr val="382025"/>
    <a:srgbClr val="2A181C"/>
    <a:srgbClr val="361E24"/>
    <a:srgbClr val="43252C"/>
    <a:srgbClr val="7E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434" autoAdjust="0"/>
  </p:normalViewPr>
  <p:slideViewPr>
    <p:cSldViewPr>
      <p:cViewPr varScale="1">
        <p:scale>
          <a:sx n="74" d="100"/>
          <a:sy n="74" d="100"/>
        </p:scale>
        <p:origin x="51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78AA2E-55A6-4B0B-BBBE-D6C42C76176C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3981CDF4-9EB7-44E1-894D-08606397F1CF}">
      <dgm:prSet/>
      <dgm:spPr/>
      <dgm:t>
        <a:bodyPr/>
        <a:lstStyle/>
        <a:p>
          <a:r>
            <a:rPr lang="el-GR" dirty="0" smtClean="0">
              <a:solidFill>
                <a:schemeClr val="bg1"/>
              </a:solidFill>
            </a:rPr>
            <a:t>Κεντρικό Πακέτο</a:t>
          </a:r>
          <a:endParaRPr lang="el-GR" dirty="0">
            <a:solidFill>
              <a:schemeClr val="bg1"/>
            </a:solidFill>
          </a:endParaRPr>
        </a:p>
      </dgm:t>
    </dgm:pt>
    <dgm:pt modelId="{9DD3D67B-6C39-487C-84DE-4189E4F745A8}" type="parTrans" cxnId="{3189BFEE-47D7-446E-8D2B-AE2E9E92F6AC}">
      <dgm:prSet/>
      <dgm:spPr/>
      <dgm:t>
        <a:bodyPr/>
        <a:lstStyle/>
        <a:p>
          <a:endParaRPr lang="el-GR"/>
        </a:p>
      </dgm:t>
    </dgm:pt>
    <dgm:pt modelId="{AAF17483-48D5-4B21-8E72-0AA0CC088DFD}" type="sibTrans" cxnId="{3189BFEE-47D7-446E-8D2B-AE2E9E92F6AC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C471161E-258C-45F2-9514-462E0188898A}">
      <dgm:prSet phldrT="[Κείμενο]"/>
      <dgm:spPr/>
      <dgm:t>
        <a:bodyPr/>
        <a:lstStyle/>
        <a:p>
          <a:r>
            <a:rPr lang="en-US" dirty="0" smtClean="0"/>
            <a:t>Crawl</a:t>
          </a:r>
          <a:endParaRPr lang="el-GR" dirty="0"/>
        </a:p>
      </dgm:t>
    </dgm:pt>
    <dgm:pt modelId="{BBF47CC9-F66A-4BBC-AC85-D537154D973A}" type="parTrans" cxnId="{CA637A96-A788-4AD7-BDA0-65BC89A93B76}">
      <dgm:prSet/>
      <dgm:spPr/>
      <dgm:t>
        <a:bodyPr/>
        <a:lstStyle/>
        <a:p>
          <a:endParaRPr lang="el-GR"/>
        </a:p>
      </dgm:t>
    </dgm:pt>
    <dgm:pt modelId="{3C43133D-FDF0-404E-917E-304FB02E8D0C}" type="sibTrans" cxnId="{CA637A96-A788-4AD7-BDA0-65BC89A93B76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A0365BB8-8661-4AC5-A7FA-A82C26B7B038}">
      <dgm:prSet phldrT="[Κείμενο]"/>
      <dgm:spPr/>
      <dgm:t>
        <a:bodyPr/>
        <a:lstStyle/>
        <a:p>
          <a:r>
            <a:rPr lang="en-US" dirty="0" err="1" smtClean="0"/>
            <a:t>DataBaseConn</a:t>
          </a:r>
          <a:endParaRPr lang="el-GR" dirty="0"/>
        </a:p>
      </dgm:t>
    </dgm:pt>
    <dgm:pt modelId="{A4F30A72-9B79-4BB3-857B-D7A4E075839B}" type="parTrans" cxnId="{BFD8CE8D-1D35-47B9-B580-BBB12BB6A972}">
      <dgm:prSet/>
      <dgm:spPr/>
      <dgm:t>
        <a:bodyPr/>
        <a:lstStyle/>
        <a:p>
          <a:endParaRPr lang="el-GR"/>
        </a:p>
      </dgm:t>
    </dgm:pt>
    <dgm:pt modelId="{EF5077CA-BA61-489D-86C6-3F47D8AD8A3B}" type="sibTrans" cxnId="{BFD8CE8D-1D35-47B9-B580-BBB12BB6A972}">
      <dgm:prSet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FB8C7555-3A27-4F0C-9D7F-DE4FF3B02D51}">
      <dgm:prSet phldrT="[Κείμενο]"/>
      <dgm:spPr/>
      <dgm:t>
        <a:bodyPr/>
        <a:lstStyle/>
        <a:p>
          <a:r>
            <a:rPr lang="en-US" dirty="0" smtClean="0"/>
            <a:t>Demo</a:t>
          </a:r>
          <a:endParaRPr lang="el-GR" dirty="0"/>
        </a:p>
      </dgm:t>
    </dgm:pt>
    <dgm:pt modelId="{C98BED6C-9D91-4DB8-BABA-D124805A6D7F}" type="parTrans" cxnId="{6929B5A0-66C9-4158-BC09-D8808C29B92A}">
      <dgm:prSet/>
      <dgm:spPr/>
      <dgm:t>
        <a:bodyPr/>
        <a:lstStyle/>
        <a:p>
          <a:endParaRPr lang="el-GR"/>
        </a:p>
      </dgm:t>
    </dgm:pt>
    <dgm:pt modelId="{AFAAEFB1-68EC-4A61-8DF0-8816844850C4}" type="sibTrans" cxnId="{6929B5A0-66C9-4158-BC09-D8808C29B92A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C7593153-3107-488F-B429-E16CF6B5E5E7}">
      <dgm:prSet phldrT="[Κείμενο]"/>
      <dgm:spPr/>
      <dgm:t>
        <a:bodyPr/>
        <a:lstStyle/>
        <a:p>
          <a:r>
            <a:rPr lang="en-US" dirty="0" err="1" smtClean="0"/>
            <a:t>PrefixSuffixCheck</a:t>
          </a:r>
          <a:endParaRPr lang="el-GR" dirty="0"/>
        </a:p>
      </dgm:t>
    </dgm:pt>
    <dgm:pt modelId="{B7FA2F2A-CF34-4A36-B6CC-34C53F1CD4EE}" type="parTrans" cxnId="{6F8E3537-9112-408F-8EA5-33E956B0AF94}">
      <dgm:prSet/>
      <dgm:spPr/>
      <dgm:t>
        <a:bodyPr/>
        <a:lstStyle/>
        <a:p>
          <a:endParaRPr lang="el-GR"/>
        </a:p>
      </dgm:t>
    </dgm:pt>
    <dgm:pt modelId="{BB0A6809-0253-4CAF-8314-0E48777E91FF}" type="sibTrans" cxnId="{6F8E3537-9112-408F-8EA5-33E956B0AF94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CE2F35E8-EE00-48EB-AFA4-CC4ACCBE50FB}">
      <dgm:prSet phldrT="[Κείμενο]"/>
      <dgm:spPr/>
      <dgm:t>
        <a:bodyPr/>
        <a:lstStyle/>
        <a:p>
          <a:r>
            <a:rPr lang="en-US" dirty="0" err="1" smtClean="0"/>
            <a:t>DownloadHtml</a:t>
          </a:r>
          <a:endParaRPr lang="el-GR" dirty="0"/>
        </a:p>
      </dgm:t>
    </dgm:pt>
    <dgm:pt modelId="{A9F03ADA-F670-48AF-982A-DE7D9DE6E320}" type="parTrans" cxnId="{6A63C188-3044-44AA-B30D-0545F895F632}">
      <dgm:prSet/>
      <dgm:spPr/>
      <dgm:t>
        <a:bodyPr/>
        <a:lstStyle/>
        <a:p>
          <a:endParaRPr lang="el-GR"/>
        </a:p>
      </dgm:t>
    </dgm:pt>
    <dgm:pt modelId="{2CA36782-2FAA-41A7-BB29-E5FD563A9461}" type="sibTrans" cxnId="{6A63C188-3044-44AA-B30D-0545F895F632}">
      <dgm:prSet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7883DCEC-E782-480C-BB74-526E161AD794}">
      <dgm:prSet phldrT="[Κείμενο]"/>
      <dgm:spPr/>
      <dgm:t>
        <a:bodyPr/>
        <a:lstStyle/>
        <a:p>
          <a:r>
            <a:rPr lang="en-US" dirty="0" err="1" smtClean="0"/>
            <a:t>LinksEx</a:t>
          </a:r>
          <a:endParaRPr lang="el-GR" dirty="0"/>
        </a:p>
      </dgm:t>
    </dgm:pt>
    <dgm:pt modelId="{E938422D-B552-428F-8881-128A0D62A111}" type="parTrans" cxnId="{9B23B473-1C45-41F0-B5BA-B482287D9127}">
      <dgm:prSet/>
      <dgm:spPr/>
      <dgm:t>
        <a:bodyPr/>
        <a:lstStyle/>
        <a:p>
          <a:endParaRPr lang="el-GR"/>
        </a:p>
      </dgm:t>
    </dgm:pt>
    <dgm:pt modelId="{1C81DF44-2856-4FF8-A5F6-8FD738E96FC3}" type="sibTrans" cxnId="{9B23B473-1C45-41F0-B5BA-B482287D9127}">
      <dgm:prSet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  <dgm:t>
        <a:bodyPr/>
        <a:lstStyle/>
        <a:p>
          <a:endParaRPr lang="el-GR"/>
        </a:p>
      </dgm:t>
    </dgm:pt>
    <dgm:pt modelId="{42F7D16F-4A1A-489A-92E0-1966D5A021F4}" type="pres">
      <dgm:prSet presAssocID="{AB78AA2E-55A6-4B0B-BBBE-D6C42C76176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l-GR"/>
        </a:p>
      </dgm:t>
    </dgm:pt>
    <dgm:pt modelId="{9D79CCC9-A084-4461-942A-D23D95BA72B9}" type="pres">
      <dgm:prSet presAssocID="{AB78AA2E-55A6-4B0B-BBBE-D6C42C76176C}" presName="Name1" presStyleCnt="0"/>
      <dgm:spPr/>
    </dgm:pt>
    <dgm:pt modelId="{93070C60-24BF-40D1-80D2-4C83527D5CA2}" type="pres">
      <dgm:prSet presAssocID="{AAF17483-48D5-4B21-8E72-0AA0CC088DFD}" presName="picture_1" presStyleCnt="0"/>
      <dgm:spPr/>
    </dgm:pt>
    <dgm:pt modelId="{4B2EF597-8485-4A6F-87C4-DE8BBE158D6B}" type="pres">
      <dgm:prSet presAssocID="{AAF17483-48D5-4B21-8E72-0AA0CC088DFD}" presName="pictureRepeatNode" presStyleLbl="alignImgPlace1" presStyleIdx="0" presStyleCnt="7"/>
      <dgm:spPr>
        <a:prstGeom prst="ellipse">
          <a:avLst/>
        </a:prstGeom>
      </dgm:spPr>
      <dgm:t>
        <a:bodyPr/>
        <a:lstStyle/>
        <a:p>
          <a:endParaRPr lang="el-GR"/>
        </a:p>
      </dgm:t>
    </dgm:pt>
    <dgm:pt modelId="{B96B509B-58BC-47DE-9B7F-EEB40798ABE7}" type="pres">
      <dgm:prSet presAssocID="{3981CDF4-9EB7-44E1-894D-08606397F1CF}" presName="text_1" presStyleLbl="node1" presStyleIdx="0" presStyleCnt="0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BAE67CE4-2AB6-4A6B-B907-8A18BE90A7A4}" type="pres">
      <dgm:prSet presAssocID="{3C43133D-FDF0-404E-917E-304FB02E8D0C}" presName="picture_2" presStyleCnt="0"/>
      <dgm:spPr/>
    </dgm:pt>
    <dgm:pt modelId="{3E84301D-9743-41C1-923A-1055E3FC6C57}" type="pres">
      <dgm:prSet presAssocID="{3C43133D-FDF0-404E-917E-304FB02E8D0C}" presName="pictureRepeatNode" presStyleLbl="alignImgPlace1" presStyleIdx="1" presStyleCnt="7"/>
      <dgm:spPr/>
      <dgm:t>
        <a:bodyPr/>
        <a:lstStyle/>
        <a:p>
          <a:endParaRPr lang="el-GR"/>
        </a:p>
      </dgm:t>
    </dgm:pt>
    <dgm:pt modelId="{9CA435FE-05A8-4194-B048-8923D3CED411}" type="pres">
      <dgm:prSet presAssocID="{C471161E-258C-45F2-9514-462E0188898A}" presName="line_2" presStyleLbl="parChTrans1D1" presStyleIdx="0" presStyleCnt="6"/>
      <dgm:spPr/>
    </dgm:pt>
    <dgm:pt modelId="{2949F533-9AFF-465E-BCA6-AB09C8DA8684}" type="pres">
      <dgm:prSet presAssocID="{C471161E-258C-45F2-9514-462E0188898A}" presName="textparent_2" presStyleLbl="node1" presStyleIdx="0" presStyleCnt="0"/>
      <dgm:spPr/>
    </dgm:pt>
    <dgm:pt modelId="{4BD3A258-D93E-47C0-90A6-1CE5F60BF258}" type="pres">
      <dgm:prSet presAssocID="{C471161E-258C-45F2-9514-462E0188898A}" presName="text_2" presStyleLbl="revTx" presStyleIdx="0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A5D9CAA6-92A7-438B-B618-DDC81425AE89}" type="pres">
      <dgm:prSet presAssocID="{EF5077CA-BA61-489D-86C6-3F47D8AD8A3B}" presName="picture_3" presStyleCnt="0"/>
      <dgm:spPr/>
    </dgm:pt>
    <dgm:pt modelId="{ABAC3217-4429-4898-8756-522E924810F4}" type="pres">
      <dgm:prSet presAssocID="{EF5077CA-BA61-489D-86C6-3F47D8AD8A3B}" presName="pictureRepeatNode" presStyleLbl="alignImgPlace1" presStyleIdx="2" presStyleCnt="7"/>
      <dgm:spPr/>
      <dgm:t>
        <a:bodyPr/>
        <a:lstStyle/>
        <a:p>
          <a:endParaRPr lang="el-GR"/>
        </a:p>
      </dgm:t>
    </dgm:pt>
    <dgm:pt modelId="{A569737B-E616-4113-9A4F-C51353A46C47}" type="pres">
      <dgm:prSet presAssocID="{A0365BB8-8661-4AC5-A7FA-A82C26B7B038}" presName="line_3" presStyleLbl="parChTrans1D1" presStyleIdx="1" presStyleCnt="6"/>
      <dgm:spPr/>
    </dgm:pt>
    <dgm:pt modelId="{0F6956C5-BBBB-4A32-B47E-E0ACBF2E7EC0}" type="pres">
      <dgm:prSet presAssocID="{A0365BB8-8661-4AC5-A7FA-A82C26B7B038}" presName="textparent_3" presStyleLbl="node1" presStyleIdx="0" presStyleCnt="0"/>
      <dgm:spPr/>
    </dgm:pt>
    <dgm:pt modelId="{56F1EC4D-A75E-4AF3-808D-A3367C828F09}" type="pres">
      <dgm:prSet presAssocID="{A0365BB8-8661-4AC5-A7FA-A82C26B7B038}" presName="text_3" presStyleLbl="revTx" presStyleIdx="1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9638E648-35B1-4E6C-B1C6-EEEB0526391E}" type="pres">
      <dgm:prSet presAssocID="{AFAAEFB1-68EC-4A61-8DF0-8816844850C4}" presName="picture_4" presStyleCnt="0"/>
      <dgm:spPr/>
    </dgm:pt>
    <dgm:pt modelId="{BA4B6A06-5349-402D-B07F-245DB11F29A3}" type="pres">
      <dgm:prSet presAssocID="{AFAAEFB1-68EC-4A61-8DF0-8816844850C4}" presName="pictureRepeatNode" presStyleLbl="alignImgPlace1" presStyleIdx="3" presStyleCnt="7"/>
      <dgm:spPr/>
      <dgm:t>
        <a:bodyPr/>
        <a:lstStyle/>
        <a:p>
          <a:endParaRPr lang="el-GR"/>
        </a:p>
      </dgm:t>
    </dgm:pt>
    <dgm:pt modelId="{77469C43-DFB1-462F-8009-636FCBE6724E}" type="pres">
      <dgm:prSet presAssocID="{FB8C7555-3A27-4F0C-9D7F-DE4FF3B02D51}" presName="line_4" presStyleLbl="parChTrans1D1" presStyleIdx="2" presStyleCnt="6"/>
      <dgm:spPr/>
    </dgm:pt>
    <dgm:pt modelId="{FFE2ED0F-BC63-4F20-9928-6FCF7D32FE3D}" type="pres">
      <dgm:prSet presAssocID="{FB8C7555-3A27-4F0C-9D7F-DE4FF3B02D51}" presName="textparent_4" presStyleLbl="node1" presStyleIdx="0" presStyleCnt="0"/>
      <dgm:spPr/>
    </dgm:pt>
    <dgm:pt modelId="{B73354FC-55F2-40B2-B7B8-47312CD9CA84}" type="pres">
      <dgm:prSet presAssocID="{FB8C7555-3A27-4F0C-9D7F-DE4FF3B02D51}" presName="text_4" presStyleLbl="revTx" presStyleIdx="2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D2AAB28A-6C54-456B-9738-E4AACA4B2F96}" type="pres">
      <dgm:prSet presAssocID="{2CA36782-2FAA-41A7-BB29-E5FD563A9461}" presName="picture_5" presStyleCnt="0"/>
      <dgm:spPr/>
    </dgm:pt>
    <dgm:pt modelId="{54B8E978-2F56-4AF6-B304-F23686F9B592}" type="pres">
      <dgm:prSet presAssocID="{2CA36782-2FAA-41A7-BB29-E5FD563A9461}" presName="pictureRepeatNode" presStyleLbl="alignImgPlace1" presStyleIdx="4" presStyleCnt="7"/>
      <dgm:spPr/>
      <dgm:t>
        <a:bodyPr/>
        <a:lstStyle/>
        <a:p>
          <a:endParaRPr lang="el-GR"/>
        </a:p>
      </dgm:t>
    </dgm:pt>
    <dgm:pt modelId="{DFBA0819-AC93-404D-8582-AEB7A6879145}" type="pres">
      <dgm:prSet presAssocID="{CE2F35E8-EE00-48EB-AFA4-CC4ACCBE50FB}" presName="line_5" presStyleLbl="parChTrans1D1" presStyleIdx="3" presStyleCnt="6"/>
      <dgm:spPr/>
    </dgm:pt>
    <dgm:pt modelId="{81B7ABD0-6265-4BAC-9671-3606FDBFBBB2}" type="pres">
      <dgm:prSet presAssocID="{CE2F35E8-EE00-48EB-AFA4-CC4ACCBE50FB}" presName="textparent_5" presStyleLbl="node1" presStyleIdx="0" presStyleCnt="0"/>
      <dgm:spPr/>
    </dgm:pt>
    <dgm:pt modelId="{2AAF48D1-E557-47D9-A117-0238DDFCBA84}" type="pres">
      <dgm:prSet presAssocID="{CE2F35E8-EE00-48EB-AFA4-CC4ACCBE50FB}" presName="text_5" presStyleLbl="revTx" presStyleIdx="3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1D315497-CEF7-4864-9384-4430D069D2D1}" type="pres">
      <dgm:prSet presAssocID="{1C81DF44-2856-4FF8-A5F6-8FD738E96FC3}" presName="picture_6" presStyleCnt="0"/>
      <dgm:spPr/>
    </dgm:pt>
    <dgm:pt modelId="{F82B1A2E-D9CD-48D6-B075-E9D0361EC2EF}" type="pres">
      <dgm:prSet presAssocID="{1C81DF44-2856-4FF8-A5F6-8FD738E96FC3}" presName="pictureRepeatNode" presStyleLbl="alignImgPlace1" presStyleIdx="5" presStyleCnt="7"/>
      <dgm:spPr/>
      <dgm:t>
        <a:bodyPr/>
        <a:lstStyle/>
        <a:p>
          <a:endParaRPr lang="el-GR"/>
        </a:p>
      </dgm:t>
    </dgm:pt>
    <dgm:pt modelId="{062984F6-11FB-462D-919F-CC7A16FAF330}" type="pres">
      <dgm:prSet presAssocID="{7883DCEC-E782-480C-BB74-526E161AD794}" presName="line_6" presStyleLbl="parChTrans1D1" presStyleIdx="4" presStyleCnt="6"/>
      <dgm:spPr/>
    </dgm:pt>
    <dgm:pt modelId="{FD6E49D8-481D-4C73-A462-4384E38E29F5}" type="pres">
      <dgm:prSet presAssocID="{7883DCEC-E782-480C-BB74-526E161AD794}" presName="textparent_6" presStyleLbl="node1" presStyleIdx="0" presStyleCnt="0"/>
      <dgm:spPr/>
    </dgm:pt>
    <dgm:pt modelId="{50A8BC96-7C4A-455C-BC09-A95F217DEFF1}" type="pres">
      <dgm:prSet presAssocID="{7883DCEC-E782-480C-BB74-526E161AD794}" presName="text_6" presStyleLbl="revTx" presStyleIdx="4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703574F2-9A56-4E5E-8B85-37E79F4E70C9}" type="pres">
      <dgm:prSet presAssocID="{BB0A6809-0253-4CAF-8314-0E48777E91FF}" presName="picture_7" presStyleCnt="0"/>
      <dgm:spPr/>
    </dgm:pt>
    <dgm:pt modelId="{DD80C201-0470-4454-8C50-963533173C25}" type="pres">
      <dgm:prSet presAssocID="{BB0A6809-0253-4CAF-8314-0E48777E91FF}" presName="pictureRepeatNode" presStyleLbl="alignImgPlace1" presStyleIdx="6" presStyleCnt="7"/>
      <dgm:spPr/>
      <dgm:t>
        <a:bodyPr/>
        <a:lstStyle/>
        <a:p>
          <a:endParaRPr lang="el-GR"/>
        </a:p>
      </dgm:t>
    </dgm:pt>
    <dgm:pt modelId="{13DB6ADA-ABBE-499B-AFE7-E4B220225522}" type="pres">
      <dgm:prSet presAssocID="{C7593153-3107-488F-B429-E16CF6B5E5E7}" presName="line_7" presStyleLbl="parChTrans1D1" presStyleIdx="5" presStyleCnt="6"/>
      <dgm:spPr/>
    </dgm:pt>
    <dgm:pt modelId="{FFF57489-EEB3-4ECB-A535-85F662DFD485}" type="pres">
      <dgm:prSet presAssocID="{C7593153-3107-488F-B429-E16CF6B5E5E7}" presName="textparent_7" presStyleLbl="node1" presStyleIdx="0" presStyleCnt="0"/>
      <dgm:spPr/>
    </dgm:pt>
    <dgm:pt modelId="{5191E2D8-E37E-4ABD-AF03-D1FFB7204A8C}" type="pres">
      <dgm:prSet presAssocID="{C7593153-3107-488F-B429-E16CF6B5E5E7}" presName="text_7" presStyleLbl="revTx" presStyleIdx="5" presStyleCnt="6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</dgm:ptLst>
  <dgm:cxnLst>
    <dgm:cxn modelId="{0313AB9B-D213-426A-8005-0BCF8D42DBBF}" type="presOf" srcId="{C471161E-258C-45F2-9514-462E0188898A}" destId="{4BD3A258-D93E-47C0-90A6-1CE5F60BF258}" srcOrd="0" destOrd="0" presId="urn:microsoft.com/office/officeart/2008/layout/CircularPictureCallout"/>
    <dgm:cxn modelId="{69EE444D-E53F-41C6-8E8D-D0C45256D7E1}" type="presOf" srcId="{C7593153-3107-488F-B429-E16CF6B5E5E7}" destId="{5191E2D8-E37E-4ABD-AF03-D1FFB7204A8C}" srcOrd="0" destOrd="0" presId="urn:microsoft.com/office/officeart/2008/layout/CircularPictureCallout"/>
    <dgm:cxn modelId="{3AC61C68-E409-4FD6-8D6F-B602E0FEC8FF}" type="presOf" srcId="{AB78AA2E-55A6-4B0B-BBBE-D6C42C76176C}" destId="{42F7D16F-4A1A-489A-92E0-1966D5A021F4}" srcOrd="0" destOrd="0" presId="urn:microsoft.com/office/officeart/2008/layout/CircularPictureCallout"/>
    <dgm:cxn modelId="{CA637A96-A788-4AD7-BDA0-65BC89A93B76}" srcId="{AB78AA2E-55A6-4B0B-BBBE-D6C42C76176C}" destId="{C471161E-258C-45F2-9514-462E0188898A}" srcOrd="1" destOrd="0" parTransId="{BBF47CC9-F66A-4BBC-AC85-D537154D973A}" sibTransId="{3C43133D-FDF0-404E-917E-304FB02E8D0C}"/>
    <dgm:cxn modelId="{16F83F75-BE52-4114-AE0A-3EF48DE88726}" type="presOf" srcId="{3C43133D-FDF0-404E-917E-304FB02E8D0C}" destId="{3E84301D-9743-41C1-923A-1055E3FC6C57}" srcOrd="0" destOrd="0" presId="urn:microsoft.com/office/officeart/2008/layout/CircularPictureCallout"/>
    <dgm:cxn modelId="{5237E74D-9B9B-41A4-A852-0CB601E3AFE0}" type="presOf" srcId="{EF5077CA-BA61-489D-86C6-3F47D8AD8A3B}" destId="{ABAC3217-4429-4898-8756-522E924810F4}" srcOrd="0" destOrd="0" presId="urn:microsoft.com/office/officeart/2008/layout/CircularPictureCallout"/>
    <dgm:cxn modelId="{21C0C9F9-70F4-457A-AAAB-B02070A60587}" type="presOf" srcId="{BB0A6809-0253-4CAF-8314-0E48777E91FF}" destId="{DD80C201-0470-4454-8C50-963533173C25}" srcOrd="0" destOrd="0" presId="urn:microsoft.com/office/officeart/2008/layout/CircularPictureCallout"/>
    <dgm:cxn modelId="{8F8E5A8E-0AB6-49CD-8326-07C54BCC623A}" type="presOf" srcId="{2CA36782-2FAA-41A7-BB29-E5FD563A9461}" destId="{54B8E978-2F56-4AF6-B304-F23686F9B592}" srcOrd="0" destOrd="0" presId="urn:microsoft.com/office/officeart/2008/layout/CircularPictureCallout"/>
    <dgm:cxn modelId="{94011696-3DC5-477D-A4BF-A7178635C096}" type="presOf" srcId="{A0365BB8-8661-4AC5-A7FA-A82C26B7B038}" destId="{56F1EC4D-A75E-4AF3-808D-A3367C828F09}" srcOrd="0" destOrd="0" presId="urn:microsoft.com/office/officeart/2008/layout/CircularPictureCallout"/>
    <dgm:cxn modelId="{6929B5A0-66C9-4158-BC09-D8808C29B92A}" srcId="{AB78AA2E-55A6-4B0B-BBBE-D6C42C76176C}" destId="{FB8C7555-3A27-4F0C-9D7F-DE4FF3B02D51}" srcOrd="3" destOrd="0" parTransId="{C98BED6C-9D91-4DB8-BABA-D124805A6D7F}" sibTransId="{AFAAEFB1-68EC-4A61-8DF0-8816844850C4}"/>
    <dgm:cxn modelId="{17AFD749-83E1-4A43-B4DC-3F3B39F420F3}" type="presOf" srcId="{AFAAEFB1-68EC-4A61-8DF0-8816844850C4}" destId="{BA4B6A06-5349-402D-B07F-245DB11F29A3}" srcOrd="0" destOrd="0" presId="urn:microsoft.com/office/officeart/2008/layout/CircularPictureCallout"/>
    <dgm:cxn modelId="{9F1D55CA-1361-40FF-AD1C-AB4B31C7AA44}" type="presOf" srcId="{3981CDF4-9EB7-44E1-894D-08606397F1CF}" destId="{B96B509B-58BC-47DE-9B7F-EEB40798ABE7}" srcOrd="0" destOrd="0" presId="urn:microsoft.com/office/officeart/2008/layout/CircularPictureCallout"/>
    <dgm:cxn modelId="{70E4D4D3-3CB1-40BC-94D0-FE0E13721284}" type="presOf" srcId="{7883DCEC-E782-480C-BB74-526E161AD794}" destId="{50A8BC96-7C4A-455C-BC09-A95F217DEFF1}" srcOrd="0" destOrd="0" presId="urn:microsoft.com/office/officeart/2008/layout/CircularPictureCallout"/>
    <dgm:cxn modelId="{6F8E3537-9112-408F-8EA5-33E956B0AF94}" srcId="{AB78AA2E-55A6-4B0B-BBBE-D6C42C76176C}" destId="{C7593153-3107-488F-B429-E16CF6B5E5E7}" srcOrd="6" destOrd="0" parTransId="{B7FA2F2A-CF34-4A36-B6CC-34C53F1CD4EE}" sibTransId="{BB0A6809-0253-4CAF-8314-0E48777E91FF}"/>
    <dgm:cxn modelId="{6A63C188-3044-44AA-B30D-0545F895F632}" srcId="{AB78AA2E-55A6-4B0B-BBBE-D6C42C76176C}" destId="{CE2F35E8-EE00-48EB-AFA4-CC4ACCBE50FB}" srcOrd="4" destOrd="0" parTransId="{A9F03ADA-F670-48AF-982A-DE7D9DE6E320}" sibTransId="{2CA36782-2FAA-41A7-BB29-E5FD563A9461}"/>
    <dgm:cxn modelId="{07587D25-613A-433A-A35D-90E148086544}" type="presOf" srcId="{CE2F35E8-EE00-48EB-AFA4-CC4ACCBE50FB}" destId="{2AAF48D1-E557-47D9-A117-0238DDFCBA84}" srcOrd="0" destOrd="0" presId="urn:microsoft.com/office/officeart/2008/layout/CircularPictureCallout"/>
    <dgm:cxn modelId="{B036929C-F63B-430B-BC43-1F92DA95D887}" type="presOf" srcId="{FB8C7555-3A27-4F0C-9D7F-DE4FF3B02D51}" destId="{B73354FC-55F2-40B2-B7B8-47312CD9CA84}" srcOrd="0" destOrd="0" presId="urn:microsoft.com/office/officeart/2008/layout/CircularPictureCallout"/>
    <dgm:cxn modelId="{9B23B473-1C45-41F0-B5BA-B482287D9127}" srcId="{AB78AA2E-55A6-4B0B-BBBE-D6C42C76176C}" destId="{7883DCEC-E782-480C-BB74-526E161AD794}" srcOrd="5" destOrd="0" parTransId="{E938422D-B552-428F-8881-128A0D62A111}" sibTransId="{1C81DF44-2856-4FF8-A5F6-8FD738E96FC3}"/>
    <dgm:cxn modelId="{44771D2C-32CB-4AF5-83A2-3F6C57122075}" type="presOf" srcId="{1C81DF44-2856-4FF8-A5F6-8FD738E96FC3}" destId="{F82B1A2E-D9CD-48D6-B075-E9D0361EC2EF}" srcOrd="0" destOrd="0" presId="urn:microsoft.com/office/officeart/2008/layout/CircularPictureCallout"/>
    <dgm:cxn modelId="{3189BFEE-47D7-446E-8D2B-AE2E9E92F6AC}" srcId="{AB78AA2E-55A6-4B0B-BBBE-D6C42C76176C}" destId="{3981CDF4-9EB7-44E1-894D-08606397F1CF}" srcOrd="0" destOrd="0" parTransId="{9DD3D67B-6C39-487C-84DE-4189E4F745A8}" sibTransId="{AAF17483-48D5-4B21-8E72-0AA0CC088DFD}"/>
    <dgm:cxn modelId="{BFD8CE8D-1D35-47B9-B580-BBB12BB6A972}" srcId="{AB78AA2E-55A6-4B0B-BBBE-D6C42C76176C}" destId="{A0365BB8-8661-4AC5-A7FA-A82C26B7B038}" srcOrd="2" destOrd="0" parTransId="{A4F30A72-9B79-4BB3-857B-D7A4E075839B}" sibTransId="{EF5077CA-BA61-489D-86C6-3F47D8AD8A3B}"/>
    <dgm:cxn modelId="{DAFBAA59-97BD-4528-B046-D0D6ECAFF442}" type="presOf" srcId="{AAF17483-48D5-4B21-8E72-0AA0CC088DFD}" destId="{4B2EF597-8485-4A6F-87C4-DE8BBE158D6B}" srcOrd="0" destOrd="0" presId="urn:microsoft.com/office/officeart/2008/layout/CircularPictureCallout"/>
    <dgm:cxn modelId="{E4618D7E-3FAF-4994-BE74-E9017D0C9E4B}" type="presParOf" srcId="{42F7D16F-4A1A-489A-92E0-1966D5A021F4}" destId="{9D79CCC9-A084-4461-942A-D23D95BA72B9}" srcOrd="0" destOrd="0" presId="urn:microsoft.com/office/officeart/2008/layout/CircularPictureCallout"/>
    <dgm:cxn modelId="{865CA532-BCED-42F5-9B60-F13CE5828DCB}" type="presParOf" srcId="{9D79CCC9-A084-4461-942A-D23D95BA72B9}" destId="{93070C60-24BF-40D1-80D2-4C83527D5CA2}" srcOrd="0" destOrd="0" presId="urn:microsoft.com/office/officeart/2008/layout/CircularPictureCallout"/>
    <dgm:cxn modelId="{649CC6FD-246E-427C-9AB1-AC16A471E45E}" type="presParOf" srcId="{93070C60-24BF-40D1-80D2-4C83527D5CA2}" destId="{4B2EF597-8485-4A6F-87C4-DE8BBE158D6B}" srcOrd="0" destOrd="0" presId="urn:microsoft.com/office/officeart/2008/layout/CircularPictureCallout"/>
    <dgm:cxn modelId="{3C4D6883-6A7C-4C72-8D00-36C5E0FA732A}" type="presParOf" srcId="{9D79CCC9-A084-4461-942A-D23D95BA72B9}" destId="{B96B509B-58BC-47DE-9B7F-EEB40798ABE7}" srcOrd="1" destOrd="0" presId="urn:microsoft.com/office/officeart/2008/layout/CircularPictureCallout"/>
    <dgm:cxn modelId="{5C01474E-AC14-4562-AA46-407A9D154E24}" type="presParOf" srcId="{9D79CCC9-A084-4461-942A-D23D95BA72B9}" destId="{BAE67CE4-2AB6-4A6B-B907-8A18BE90A7A4}" srcOrd="2" destOrd="0" presId="urn:microsoft.com/office/officeart/2008/layout/CircularPictureCallout"/>
    <dgm:cxn modelId="{BE4D7B74-561C-4774-A43B-D7DA13ED9C9D}" type="presParOf" srcId="{BAE67CE4-2AB6-4A6B-B907-8A18BE90A7A4}" destId="{3E84301D-9743-41C1-923A-1055E3FC6C57}" srcOrd="0" destOrd="0" presId="urn:microsoft.com/office/officeart/2008/layout/CircularPictureCallout"/>
    <dgm:cxn modelId="{54B04869-54A9-4B79-9368-3FABF5F92821}" type="presParOf" srcId="{9D79CCC9-A084-4461-942A-D23D95BA72B9}" destId="{9CA435FE-05A8-4194-B048-8923D3CED411}" srcOrd="3" destOrd="0" presId="urn:microsoft.com/office/officeart/2008/layout/CircularPictureCallout"/>
    <dgm:cxn modelId="{8B96363F-F0D2-4CCE-8387-89EFA40A1BF9}" type="presParOf" srcId="{9D79CCC9-A084-4461-942A-D23D95BA72B9}" destId="{2949F533-9AFF-465E-BCA6-AB09C8DA8684}" srcOrd="4" destOrd="0" presId="urn:microsoft.com/office/officeart/2008/layout/CircularPictureCallout"/>
    <dgm:cxn modelId="{EACC4C96-DA00-4282-81F0-4DAC3A152CB9}" type="presParOf" srcId="{2949F533-9AFF-465E-BCA6-AB09C8DA8684}" destId="{4BD3A258-D93E-47C0-90A6-1CE5F60BF258}" srcOrd="0" destOrd="0" presId="urn:microsoft.com/office/officeart/2008/layout/CircularPictureCallout"/>
    <dgm:cxn modelId="{47F4AEBB-214C-4778-8D5B-F52E79A3B1AB}" type="presParOf" srcId="{9D79CCC9-A084-4461-942A-D23D95BA72B9}" destId="{A5D9CAA6-92A7-438B-B618-DDC81425AE89}" srcOrd="5" destOrd="0" presId="urn:microsoft.com/office/officeart/2008/layout/CircularPictureCallout"/>
    <dgm:cxn modelId="{CA3C3001-F063-4993-8AB9-95A9F17DCA32}" type="presParOf" srcId="{A5D9CAA6-92A7-438B-B618-DDC81425AE89}" destId="{ABAC3217-4429-4898-8756-522E924810F4}" srcOrd="0" destOrd="0" presId="urn:microsoft.com/office/officeart/2008/layout/CircularPictureCallout"/>
    <dgm:cxn modelId="{81F391BC-FEE2-4EFA-9EF0-B877A2913D3D}" type="presParOf" srcId="{9D79CCC9-A084-4461-942A-D23D95BA72B9}" destId="{A569737B-E616-4113-9A4F-C51353A46C47}" srcOrd="6" destOrd="0" presId="urn:microsoft.com/office/officeart/2008/layout/CircularPictureCallout"/>
    <dgm:cxn modelId="{27F4E342-5DF1-452D-9141-C0AE8FE2007F}" type="presParOf" srcId="{9D79CCC9-A084-4461-942A-D23D95BA72B9}" destId="{0F6956C5-BBBB-4A32-B47E-E0ACBF2E7EC0}" srcOrd="7" destOrd="0" presId="urn:microsoft.com/office/officeart/2008/layout/CircularPictureCallout"/>
    <dgm:cxn modelId="{4266752C-CBFE-4B43-88CE-59EBD9F74E8C}" type="presParOf" srcId="{0F6956C5-BBBB-4A32-B47E-E0ACBF2E7EC0}" destId="{56F1EC4D-A75E-4AF3-808D-A3367C828F09}" srcOrd="0" destOrd="0" presId="urn:microsoft.com/office/officeart/2008/layout/CircularPictureCallout"/>
    <dgm:cxn modelId="{09DD4403-5C58-4042-BC6E-1168D2458902}" type="presParOf" srcId="{9D79CCC9-A084-4461-942A-D23D95BA72B9}" destId="{9638E648-35B1-4E6C-B1C6-EEEB0526391E}" srcOrd="8" destOrd="0" presId="urn:microsoft.com/office/officeart/2008/layout/CircularPictureCallout"/>
    <dgm:cxn modelId="{ABE20F79-824F-46EE-94D9-055DC7D1A801}" type="presParOf" srcId="{9638E648-35B1-4E6C-B1C6-EEEB0526391E}" destId="{BA4B6A06-5349-402D-B07F-245DB11F29A3}" srcOrd="0" destOrd="0" presId="urn:microsoft.com/office/officeart/2008/layout/CircularPictureCallout"/>
    <dgm:cxn modelId="{4E3AB9CF-FA54-49A8-BE34-475EB4C64A0A}" type="presParOf" srcId="{9D79CCC9-A084-4461-942A-D23D95BA72B9}" destId="{77469C43-DFB1-462F-8009-636FCBE6724E}" srcOrd="9" destOrd="0" presId="urn:microsoft.com/office/officeart/2008/layout/CircularPictureCallout"/>
    <dgm:cxn modelId="{4AAB539C-7184-4DEA-A33D-CE8266B75CF2}" type="presParOf" srcId="{9D79CCC9-A084-4461-942A-D23D95BA72B9}" destId="{FFE2ED0F-BC63-4F20-9928-6FCF7D32FE3D}" srcOrd="10" destOrd="0" presId="urn:microsoft.com/office/officeart/2008/layout/CircularPictureCallout"/>
    <dgm:cxn modelId="{E66027F4-469B-4E59-AA6D-703E60EEF4CE}" type="presParOf" srcId="{FFE2ED0F-BC63-4F20-9928-6FCF7D32FE3D}" destId="{B73354FC-55F2-40B2-B7B8-47312CD9CA84}" srcOrd="0" destOrd="0" presId="urn:microsoft.com/office/officeart/2008/layout/CircularPictureCallout"/>
    <dgm:cxn modelId="{99A7658C-C881-4294-92D6-91527AE0FEA0}" type="presParOf" srcId="{9D79CCC9-A084-4461-942A-D23D95BA72B9}" destId="{D2AAB28A-6C54-456B-9738-E4AACA4B2F96}" srcOrd="11" destOrd="0" presId="urn:microsoft.com/office/officeart/2008/layout/CircularPictureCallout"/>
    <dgm:cxn modelId="{E7D4C759-B226-4627-B71A-40FB567A1E40}" type="presParOf" srcId="{D2AAB28A-6C54-456B-9738-E4AACA4B2F96}" destId="{54B8E978-2F56-4AF6-B304-F23686F9B592}" srcOrd="0" destOrd="0" presId="urn:microsoft.com/office/officeart/2008/layout/CircularPictureCallout"/>
    <dgm:cxn modelId="{23CB0C6F-9406-40BD-9862-F3F7373F51C1}" type="presParOf" srcId="{9D79CCC9-A084-4461-942A-D23D95BA72B9}" destId="{DFBA0819-AC93-404D-8582-AEB7A6879145}" srcOrd="12" destOrd="0" presId="urn:microsoft.com/office/officeart/2008/layout/CircularPictureCallout"/>
    <dgm:cxn modelId="{63E81DBC-AF5F-457B-96BF-FE0554D7FDB8}" type="presParOf" srcId="{9D79CCC9-A084-4461-942A-D23D95BA72B9}" destId="{81B7ABD0-6265-4BAC-9671-3606FDBFBBB2}" srcOrd="13" destOrd="0" presId="urn:microsoft.com/office/officeart/2008/layout/CircularPictureCallout"/>
    <dgm:cxn modelId="{FA03706E-2BA5-489B-9E0E-4A99062381A7}" type="presParOf" srcId="{81B7ABD0-6265-4BAC-9671-3606FDBFBBB2}" destId="{2AAF48D1-E557-47D9-A117-0238DDFCBA84}" srcOrd="0" destOrd="0" presId="urn:microsoft.com/office/officeart/2008/layout/CircularPictureCallout"/>
    <dgm:cxn modelId="{B657F2CE-88A3-48CA-8A82-8CC8B67D0801}" type="presParOf" srcId="{9D79CCC9-A084-4461-942A-D23D95BA72B9}" destId="{1D315497-CEF7-4864-9384-4430D069D2D1}" srcOrd="14" destOrd="0" presId="urn:microsoft.com/office/officeart/2008/layout/CircularPictureCallout"/>
    <dgm:cxn modelId="{6738883F-62D1-4129-B0B8-11DB32D666DA}" type="presParOf" srcId="{1D315497-CEF7-4864-9384-4430D069D2D1}" destId="{F82B1A2E-D9CD-48D6-B075-E9D0361EC2EF}" srcOrd="0" destOrd="0" presId="urn:microsoft.com/office/officeart/2008/layout/CircularPictureCallout"/>
    <dgm:cxn modelId="{1B9CF425-B861-40C4-8623-BB53B1A7E0A6}" type="presParOf" srcId="{9D79CCC9-A084-4461-942A-D23D95BA72B9}" destId="{062984F6-11FB-462D-919F-CC7A16FAF330}" srcOrd="15" destOrd="0" presId="urn:microsoft.com/office/officeart/2008/layout/CircularPictureCallout"/>
    <dgm:cxn modelId="{6DB6E976-1846-40DF-8716-360EF7A96E69}" type="presParOf" srcId="{9D79CCC9-A084-4461-942A-D23D95BA72B9}" destId="{FD6E49D8-481D-4C73-A462-4384E38E29F5}" srcOrd="16" destOrd="0" presId="urn:microsoft.com/office/officeart/2008/layout/CircularPictureCallout"/>
    <dgm:cxn modelId="{A465EBE0-DBFC-4712-9C9C-BD5DEA36FB76}" type="presParOf" srcId="{FD6E49D8-481D-4C73-A462-4384E38E29F5}" destId="{50A8BC96-7C4A-455C-BC09-A95F217DEFF1}" srcOrd="0" destOrd="0" presId="urn:microsoft.com/office/officeart/2008/layout/CircularPictureCallout"/>
    <dgm:cxn modelId="{EF76E6ED-7CD5-41B2-894E-6B1C09053149}" type="presParOf" srcId="{9D79CCC9-A084-4461-942A-D23D95BA72B9}" destId="{703574F2-9A56-4E5E-8B85-37E79F4E70C9}" srcOrd="17" destOrd="0" presId="urn:microsoft.com/office/officeart/2008/layout/CircularPictureCallout"/>
    <dgm:cxn modelId="{01D8FA02-206A-453C-A9B5-2FB493724383}" type="presParOf" srcId="{703574F2-9A56-4E5E-8B85-37E79F4E70C9}" destId="{DD80C201-0470-4454-8C50-963533173C25}" srcOrd="0" destOrd="0" presId="urn:microsoft.com/office/officeart/2008/layout/CircularPictureCallout"/>
    <dgm:cxn modelId="{3A999E32-C417-4658-BBCF-BB35AD37A9EF}" type="presParOf" srcId="{9D79CCC9-A084-4461-942A-D23D95BA72B9}" destId="{13DB6ADA-ABBE-499B-AFE7-E4B220225522}" srcOrd="18" destOrd="0" presId="urn:microsoft.com/office/officeart/2008/layout/CircularPictureCallout"/>
    <dgm:cxn modelId="{50D56B3C-C12A-449E-8EE4-4B71E04667DF}" type="presParOf" srcId="{9D79CCC9-A084-4461-942A-D23D95BA72B9}" destId="{FFF57489-EEB3-4ECB-A535-85F662DFD485}" srcOrd="19" destOrd="0" presId="urn:microsoft.com/office/officeart/2008/layout/CircularPictureCallout"/>
    <dgm:cxn modelId="{A151607D-A1C1-4F84-8D3E-D972CF884F3C}" type="presParOf" srcId="{FFF57489-EEB3-4ECB-A535-85F662DFD485}" destId="{5191E2D8-E37E-4ABD-AF03-D1FFB7204A8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28035D-FD65-40FA-B0D1-E0AC715A5816}" type="doc">
      <dgm:prSet loTypeId="urn:microsoft.com/office/officeart/2005/8/layout/funnel1" loCatId="relationship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l-GR"/>
        </a:p>
      </dgm:t>
    </dgm:pt>
    <dgm:pt modelId="{5C9AEF43-EECA-4A24-BD86-5DD19596CDB0}">
      <dgm:prSet phldrT="[Κείμενο]" custT="1"/>
      <dgm:spPr/>
      <dgm:t>
        <a:bodyPr/>
        <a:lstStyle/>
        <a:p>
          <a:r>
            <a:rPr lang="en-US" sz="7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6</a:t>
          </a:r>
          <a:r>
            <a:rPr lang="en-US" sz="27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l-GR" sz="27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κλάσεις</a:t>
          </a:r>
          <a:endParaRPr lang="el-GR" sz="27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17C86E8F-9799-40CF-A5C0-CAA63F04E87F}" type="parTrans" cxnId="{DA550857-5307-4FEB-8295-6986EE95726A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C3D24246-9E6D-4EFB-B752-1FFA7E7DBA12}" type="sibTrans" cxnId="{DA550857-5307-4FEB-8295-6986EE95726A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93569CB9-08C3-43FE-B76B-674AD245FC3B}">
      <dgm:prSet phldrT="[Κείμενο]" custT="1"/>
      <dgm:spPr/>
      <dgm:t>
        <a:bodyPr/>
        <a:lstStyle/>
        <a:p>
          <a:r>
            <a:rPr lang="el-GR" sz="48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1014 </a:t>
          </a:r>
          <a:r>
            <a:rPr lang="el-GR" sz="23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γραμμές καθαρού κώδικα</a:t>
          </a:r>
          <a:endParaRPr lang="el-GR" sz="23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5969DD21-B024-412E-BD27-4DCA38F7D1A8}" type="parTrans" cxnId="{B84660E4-629A-4AA7-8F26-A0AB20D230BC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DC70F25A-3565-4307-A252-7D5820E9EA55}" type="sibTrans" cxnId="{B84660E4-629A-4AA7-8F26-A0AB20D230BC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4140D337-0B72-425E-B0BB-2FFDAAF501CC}">
      <dgm:prSet phldrT="[Κείμενο]"/>
      <dgm:spPr/>
      <dgm:t>
        <a:bodyPr/>
        <a:lstStyle/>
        <a:p>
          <a:r>
            <a:rPr lang="el-GR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329 γραμμές σχολίων</a:t>
          </a:r>
          <a:endParaRPr lang="el-GR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F4CD9423-4267-416D-9BCF-268054CBD32F}" type="parTrans" cxnId="{4FE516E5-4698-46E8-B379-A78F48DE044E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EFD8DAFA-CF50-4735-B965-D5ED5368FE7E}" type="sibTrans" cxnId="{4FE516E5-4698-46E8-B379-A78F48DE044E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1829B765-9FB8-4896-99C9-0A6EE107E582}">
      <dgm:prSet phldrT="[Κείμενο]"/>
      <dgm:spPr/>
      <dgm:t>
        <a:bodyPr/>
        <a:lstStyle/>
        <a:p>
          <a:r>
            <a:rPr lang="en-US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Web Crawler</a:t>
          </a:r>
          <a:endParaRPr lang="el-GR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gm:t>
    </dgm:pt>
    <dgm:pt modelId="{62213ECA-0C9F-48F4-920F-904E308482C3}" type="parTrans" cxnId="{6695A46D-A4DE-4A0C-B87F-C23B2C6DBCA1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8A8DF088-98A3-4D0C-8EF2-61DF85FFEFF6}" type="sibTrans" cxnId="{6695A46D-A4DE-4A0C-B87F-C23B2C6DBCA1}">
      <dgm:prSet/>
      <dgm:spPr/>
      <dgm:t>
        <a:bodyPr/>
        <a:lstStyle/>
        <a:p>
          <a:endParaRPr lang="el-GR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gm:t>
    </dgm:pt>
    <dgm:pt modelId="{F0375B18-D158-4BCF-85EA-AD9DDA5254CE}" type="pres">
      <dgm:prSet presAssocID="{3528035D-FD65-40FA-B0D1-E0AC715A5816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l-GR"/>
        </a:p>
      </dgm:t>
    </dgm:pt>
    <dgm:pt modelId="{EF98E616-BE7F-48A1-83AE-A40A02770203}" type="pres">
      <dgm:prSet presAssocID="{3528035D-FD65-40FA-B0D1-E0AC715A5816}" presName="ellipse" presStyleLbl="trBgShp" presStyleIdx="0" presStyleCnt="1"/>
      <dgm:spPr/>
    </dgm:pt>
    <dgm:pt modelId="{0427078C-69CA-4415-820E-284559F38F71}" type="pres">
      <dgm:prSet presAssocID="{3528035D-FD65-40FA-B0D1-E0AC715A5816}" presName="arrow1" presStyleLbl="fgShp" presStyleIdx="0" presStyleCnt="1"/>
      <dgm:spPr/>
    </dgm:pt>
    <dgm:pt modelId="{522A2C79-DB5D-48F4-8CDE-48E35345F407}" type="pres">
      <dgm:prSet presAssocID="{3528035D-FD65-40FA-B0D1-E0AC715A5816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FEB647BD-48ED-4BD5-82D1-3210E3701E1B}" type="pres">
      <dgm:prSet presAssocID="{93569CB9-08C3-43FE-B76B-674AD245FC3B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14DC6466-219C-4763-9293-DD324CB2B246}" type="pres">
      <dgm:prSet presAssocID="{4140D337-0B72-425E-B0BB-2FFDAAF501CC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75ACCA40-D017-4598-ADBA-1B314DEEE1D5}" type="pres">
      <dgm:prSet presAssocID="{1829B765-9FB8-4896-99C9-0A6EE107E582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l-GR"/>
        </a:p>
      </dgm:t>
    </dgm:pt>
    <dgm:pt modelId="{558482EC-3950-487C-A9F7-F2AB38D7FC20}" type="pres">
      <dgm:prSet presAssocID="{3528035D-FD65-40FA-B0D1-E0AC715A5816}" presName="funnel" presStyleLbl="trAlignAcc1" presStyleIdx="0" presStyleCnt="1"/>
      <dgm:spPr/>
      <dgm:t>
        <a:bodyPr/>
        <a:lstStyle/>
        <a:p>
          <a:endParaRPr lang="el-GR"/>
        </a:p>
      </dgm:t>
    </dgm:pt>
  </dgm:ptLst>
  <dgm:cxnLst>
    <dgm:cxn modelId="{4FE516E5-4698-46E8-B379-A78F48DE044E}" srcId="{3528035D-FD65-40FA-B0D1-E0AC715A5816}" destId="{4140D337-0B72-425E-B0BB-2FFDAAF501CC}" srcOrd="2" destOrd="0" parTransId="{F4CD9423-4267-416D-9BCF-268054CBD32F}" sibTransId="{EFD8DAFA-CF50-4735-B965-D5ED5368FE7E}"/>
    <dgm:cxn modelId="{8E48058D-71FB-40B6-8C12-9B7A9E6BC7EA}" type="presOf" srcId="{3528035D-FD65-40FA-B0D1-E0AC715A5816}" destId="{F0375B18-D158-4BCF-85EA-AD9DDA5254CE}" srcOrd="0" destOrd="0" presId="urn:microsoft.com/office/officeart/2005/8/layout/funnel1"/>
    <dgm:cxn modelId="{DA550857-5307-4FEB-8295-6986EE95726A}" srcId="{3528035D-FD65-40FA-B0D1-E0AC715A5816}" destId="{5C9AEF43-EECA-4A24-BD86-5DD19596CDB0}" srcOrd="0" destOrd="0" parTransId="{17C86E8F-9799-40CF-A5C0-CAA63F04E87F}" sibTransId="{C3D24246-9E6D-4EFB-B752-1FFA7E7DBA12}"/>
    <dgm:cxn modelId="{C6596B9E-5699-40C7-97E6-6772D0E37F1B}" type="presOf" srcId="{1829B765-9FB8-4896-99C9-0A6EE107E582}" destId="{522A2C79-DB5D-48F4-8CDE-48E35345F407}" srcOrd="0" destOrd="0" presId="urn:microsoft.com/office/officeart/2005/8/layout/funnel1"/>
    <dgm:cxn modelId="{6695A46D-A4DE-4A0C-B87F-C23B2C6DBCA1}" srcId="{3528035D-FD65-40FA-B0D1-E0AC715A5816}" destId="{1829B765-9FB8-4896-99C9-0A6EE107E582}" srcOrd="3" destOrd="0" parTransId="{62213ECA-0C9F-48F4-920F-904E308482C3}" sibTransId="{8A8DF088-98A3-4D0C-8EF2-61DF85FFEFF6}"/>
    <dgm:cxn modelId="{7E86B818-CA7A-43F8-9F63-460549861B6D}" type="presOf" srcId="{5C9AEF43-EECA-4A24-BD86-5DD19596CDB0}" destId="{75ACCA40-D017-4598-ADBA-1B314DEEE1D5}" srcOrd="0" destOrd="0" presId="urn:microsoft.com/office/officeart/2005/8/layout/funnel1"/>
    <dgm:cxn modelId="{5F8CA15A-6B41-4124-B0C3-74417323F286}" type="presOf" srcId="{93569CB9-08C3-43FE-B76B-674AD245FC3B}" destId="{14DC6466-219C-4763-9293-DD324CB2B246}" srcOrd="0" destOrd="0" presId="urn:microsoft.com/office/officeart/2005/8/layout/funnel1"/>
    <dgm:cxn modelId="{B84660E4-629A-4AA7-8F26-A0AB20D230BC}" srcId="{3528035D-FD65-40FA-B0D1-E0AC715A5816}" destId="{93569CB9-08C3-43FE-B76B-674AD245FC3B}" srcOrd="1" destOrd="0" parTransId="{5969DD21-B024-412E-BD27-4DCA38F7D1A8}" sibTransId="{DC70F25A-3565-4307-A252-7D5820E9EA55}"/>
    <dgm:cxn modelId="{FE65143A-F395-4A2B-8F1F-CA2F9CAC82C1}" type="presOf" srcId="{4140D337-0B72-425E-B0BB-2FFDAAF501CC}" destId="{FEB647BD-48ED-4BD5-82D1-3210E3701E1B}" srcOrd="0" destOrd="0" presId="urn:microsoft.com/office/officeart/2005/8/layout/funnel1"/>
    <dgm:cxn modelId="{50D09DA8-F0DB-47B1-9D1A-1B66ECBF9257}" type="presParOf" srcId="{F0375B18-D158-4BCF-85EA-AD9DDA5254CE}" destId="{EF98E616-BE7F-48A1-83AE-A40A02770203}" srcOrd="0" destOrd="0" presId="urn:microsoft.com/office/officeart/2005/8/layout/funnel1"/>
    <dgm:cxn modelId="{6B5F80CD-4292-4695-B700-F6C9058D1257}" type="presParOf" srcId="{F0375B18-D158-4BCF-85EA-AD9DDA5254CE}" destId="{0427078C-69CA-4415-820E-284559F38F71}" srcOrd="1" destOrd="0" presId="urn:microsoft.com/office/officeart/2005/8/layout/funnel1"/>
    <dgm:cxn modelId="{9CF8DFCA-5B76-4226-8056-A69457F59AE0}" type="presParOf" srcId="{F0375B18-D158-4BCF-85EA-AD9DDA5254CE}" destId="{522A2C79-DB5D-48F4-8CDE-48E35345F407}" srcOrd="2" destOrd="0" presId="urn:microsoft.com/office/officeart/2005/8/layout/funnel1"/>
    <dgm:cxn modelId="{77A88739-760B-4299-A17B-E5D584025C0A}" type="presParOf" srcId="{F0375B18-D158-4BCF-85EA-AD9DDA5254CE}" destId="{FEB647BD-48ED-4BD5-82D1-3210E3701E1B}" srcOrd="3" destOrd="0" presId="urn:microsoft.com/office/officeart/2005/8/layout/funnel1"/>
    <dgm:cxn modelId="{351BF394-C54B-45E0-8DB9-3F11BAD879B7}" type="presParOf" srcId="{F0375B18-D158-4BCF-85EA-AD9DDA5254CE}" destId="{14DC6466-219C-4763-9293-DD324CB2B246}" srcOrd="4" destOrd="0" presId="urn:microsoft.com/office/officeart/2005/8/layout/funnel1"/>
    <dgm:cxn modelId="{8EC411A8-2147-4C6C-A83C-DEBFC09321F1}" type="presParOf" srcId="{F0375B18-D158-4BCF-85EA-AD9DDA5254CE}" destId="{75ACCA40-D017-4598-ADBA-1B314DEEE1D5}" srcOrd="5" destOrd="0" presId="urn:microsoft.com/office/officeart/2005/8/layout/funnel1"/>
    <dgm:cxn modelId="{A5260FC3-1B31-4995-8BB1-6F0FD8E6BFA2}" type="presParOf" srcId="{F0375B18-D158-4BCF-85EA-AD9DDA5254CE}" destId="{558482EC-3950-487C-A9F7-F2AB38D7FC20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3C5A30-3913-4953-9FCA-793F5E7E88A6}" type="doc">
      <dgm:prSet loTypeId="urn:microsoft.com/office/officeart/2008/layout/CircleAccentTimeline" loCatId="process" qsTypeId="urn:microsoft.com/office/officeart/2005/8/quickstyle/3d1" qsCatId="3D" csTypeId="urn:microsoft.com/office/officeart/2005/8/colors/colorful2" csCatId="colorful" phldr="1"/>
      <dgm:spPr>
        <a:scene3d>
          <a:camera prst="orthographicFront">
            <a:rot lat="0" lon="0" rev="17700000"/>
          </a:camera>
          <a:lightRig rig="threePt" dir="t"/>
        </a:scene3d>
      </dgm:spPr>
    </dgm:pt>
    <dgm:pt modelId="{D8EC61BA-D492-4DF5-92A1-281B9338F461}">
      <dgm:prSet phldrT="[Κείμενο]" custT="1"/>
      <dgm:spPr/>
      <dgm:t>
        <a:bodyPr/>
        <a:lstStyle/>
        <a:p>
          <a:r>
            <a:rPr lang="el-GR" sz="3600" dirty="0" smtClean="0"/>
            <a:t>255 </a:t>
          </a:r>
          <a:r>
            <a:rPr lang="en-US" sz="3600" dirty="0" smtClean="0"/>
            <a:t>MB</a:t>
          </a:r>
          <a:endParaRPr lang="el-GR" sz="3600" dirty="0"/>
        </a:p>
      </dgm:t>
    </dgm:pt>
    <dgm:pt modelId="{A40DADBD-D2C0-4C5D-AA17-E446F724CC0C}" type="parTrans" cxnId="{7A0FA5FA-4168-45AB-B6B9-E52E76D2BD60}">
      <dgm:prSet/>
      <dgm:spPr/>
      <dgm:t>
        <a:bodyPr/>
        <a:lstStyle/>
        <a:p>
          <a:endParaRPr lang="el-GR" sz="2400"/>
        </a:p>
      </dgm:t>
    </dgm:pt>
    <dgm:pt modelId="{FD827FF5-9845-470C-A43D-DB509B84C3A6}" type="sibTrans" cxnId="{7A0FA5FA-4168-45AB-B6B9-E52E76D2BD60}">
      <dgm:prSet/>
      <dgm:spPr/>
      <dgm:t>
        <a:bodyPr/>
        <a:lstStyle/>
        <a:p>
          <a:endParaRPr lang="el-GR" sz="2400"/>
        </a:p>
      </dgm:t>
    </dgm:pt>
    <dgm:pt modelId="{ADF539B7-1DF2-44C1-AFF5-1697F52BC872}">
      <dgm:prSet phldrT="[Κείμενο]" custT="1"/>
      <dgm:spPr/>
      <dgm:t>
        <a:bodyPr/>
        <a:lstStyle/>
        <a:p>
          <a:r>
            <a:rPr lang="el-GR" sz="2400" dirty="0" smtClean="0"/>
            <a:t>2478 αρχεία</a:t>
          </a:r>
          <a:endParaRPr lang="el-GR" sz="2400" dirty="0"/>
        </a:p>
      </dgm:t>
    </dgm:pt>
    <dgm:pt modelId="{C7D1AC37-5540-4DDA-8463-22055FA2D457}" type="parTrans" cxnId="{0EA1F726-F909-45DF-9CF5-6EC02A03D0A3}">
      <dgm:prSet/>
      <dgm:spPr/>
      <dgm:t>
        <a:bodyPr/>
        <a:lstStyle/>
        <a:p>
          <a:endParaRPr lang="el-GR" sz="2400"/>
        </a:p>
      </dgm:t>
    </dgm:pt>
    <dgm:pt modelId="{44F57FCA-0748-41BB-ADD9-C336E5347200}" type="sibTrans" cxnId="{0EA1F726-F909-45DF-9CF5-6EC02A03D0A3}">
      <dgm:prSet/>
      <dgm:spPr/>
      <dgm:t>
        <a:bodyPr/>
        <a:lstStyle/>
        <a:p>
          <a:endParaRPr lang="el-GR" sz="2400"/>
        </a:p>
      </dgm:t>
    </dgm:pt>
    <dgm:pt modelId="{9A4749E7-15E4-4360-A7CB-BD5FEB0CB049}">
      <dgm:prSet phldrT="[Κείμενο]" custT="1"/>
      <dgm:spPr/>
      <dgm:t>
        <a:bodyPr/>
        <a:lstStyle/>
        <a:p>
          <a:r>
            <a:rPr lang="el-GR" sz="2400" dirty="0" smtClean="0"/>
            <a:t>275 φάκελοι</a:t>
          </a:r>
          <a:endParaRPr lang="el-GR" sz="2400" dirty="0"/>
        </a:p>
      </dgm:t>
    </dgm:pt>
    <dgm:pt modelId="{35AC4376-8EFC-4670-9CF3-9CEB6CE04550}" type="parTrans" cxnId="{475A257A-98B9-4A93-B2D9-7FE9C7C9B465}">
      <dgm:prSet/>
      <dgm:spPr/>
      <dgm:t>
        <a:bodyPr/>
        <a:lstStyle/>
        <a:p>
          <a:endParaRPr lang="el-GR" sz="2400"/>
        </a:p>
      </dgm:t>
    </dgm:pt>
    <dgm:pt modelId="{ECD032AC-FEFD-4CB2-A4EC-98D338D4D54C}" type="sibTrans" cxnId="{475A257A-98B9-4A93-B2D9-7FE9C7C9B465}">
      <dgm:prSet/>
      <dgm:spPr/>
      <dgm:t>
        <a:bodyPr/>
        <a:lstStyle/>
        <a:p>
          <a:endParaRPr lang="el-GR" sz="2400"/>
        </a:p>
      </dgm:t>
    </dgm:pt>
    <dgm:pt modelId="{C38E2CCC-592E-4426-9850-4606948CC4E6}">
      <dgm:prSet phldrT="[Κείμενο]" custT="1"/>
      <dgm:spPr/>
      <dgm:t>
        <a:bodyPr/>
        <a:lstStyle/>
        <a:p>
          <a:r>
            <a:rPr lang="en-US" sz="2400" dirty="0" smtClean="0"/>
            <a:t>1 </a:t>
          </a:r>
          <a:r>
            <a:rPr lang="el-GR" sz="2400" dirty="0" smtClean="0"/>
            <a:t>ώρα χρήσης</a:t>
          </a:r>
          <a:endParaRPr lang="el-GR" sz="2400" dirty="0"/>
        </a:p>
      </dgm:t>
    </dgm:pt>
    <dgm:pt modelId="{30A7A4BC-9DDF-439F-B87B-D093AFF56658}" type="parTrans" cxnId="{2261A625-22B9-4101-B9EA-DC747FEDB323}">
      <dgm:prSet/>
      <dgm:spPr/>
      <dgm:t>
        <a:bodyPr/>
        <a:lstStyle/>
        <a:p>
          <a:endParaRPr lang="el-GR" sz="2400"/>
        </a:p>
      </dgm:t>
    </dgm:pt>
    <dgm:pt modelId="{65862916-9325-4AFE-9590-2780CEAE7842}" type="sibTrans" cxnId="{2261A625-22B9-4101-B9EA-DC747FEDB323}">
      <dgm:prSet/>
      <dgm:spPr/>
      <dgm:t>
        <a:bodyPr/>
        <a:lstStyle/>
        <a:p>
          <a:endParaRPr lang="el-GR" sz="2400"/>
        </a:p>
      </dgm:t>
    </dgm:pt>
    <dgm:pt modelId="{A740E3C0-AD22-499E-A217-2A15BC1B322E}">
      <dgm:prSet phldrT="[Κείμενο]" custT="1"/>
      <dgm:spPr/>
      <dgm:t>
        <a:bodyPr/>
        <a:lstStyle/>
        <a:p>
          <a:r>
            <a:rPr lang="el-GR" sz="2400" dirty="0" smtClean="0"/>
            <a:t>4,25 </a:t>
          </a:r>
          <a:r>
            <a:rPr lang="en-US" sz="2400" dirty="0" smtClean="0"/>
            <a:t>MB/min</a:t>
          </a:r>
          <a:endParaRPr lang="el-GR" sz="2400" dirty="0"/>
        </a:p>
      </dgm:t>
    </dgm:pt>
    <dgm:pt modelId="{57A479AB-9699-4EF8-A8F8-3532CC9B3D2F}" type="parTrans" cxnId="{BF7AB2F2-1E72-474C-A05A-7649BAE09079}">
      <dgm:prSet/>
      <dgm:spPr/>
      <dgm:t>
        <a:bodyPr/>
        <a:lstStyle/>
        <a:p>
          <a:endParaRPr lang="el-GR" sz="2400"/>
        </a:p>
      </dgm:t>
    </dgm:pt>
    <dgm:pt modelId="{35A4304A-CB46-4811-A2EA-918E9287AF6C}" type="sibTrans" cxnId="{BF7AB2F2-1E72-474C-A05A-7649BAE09079}">
      <dgm:prSet/>
      <dgm:spPr/>
      <dgm:t>
        <a:bodyPr/>
        <a:lstStyle/>
        <a:p>
          <a:endParaRPr lang="el-GR" sz="2400"/>
        </a:p>
      </dgm:t>
    </dgm:pt>
    <dgm:pt modelId="{91BBE8D8-B72D-4E0E-A9E6-180E0EC50DDE}" type="pres">
      <dgm:prSet presAssocID="{943C5A30-3913-4953-9FCA-793F5E7E88A6}" presName="Name0" presStyleCnt="0">
        <dgm:presLayoutVars>
          <dgm:dir/>
        </dgm:presLayoutVars>
      </dgm:prSet>
      <dgm:spPr/>
    </dgm:pt>
    <dgm:pt modelId="{C22F78ED-CB28-41AB-BB6E-A0C202C8CD45}" type="pres">
      <dgm:prSet presAssocID="{D8EC61BA-D492-4DF5-92A1-281B9338F461}" presName="parComposite" presStyleCnt="0"/>
      <dgm:spPr/>
    </dgm:pt>
    <dgm:pt modelId="{CDE5C521-8836-4269-994A-89EAF4BB1C29}" type="pres">
      <dgm:prSet presAssocID="{D8EC61BA-D492-4DF5-92A1-281B9338F461}" presName="parBigCircle" presStyleLbl="node0" presStyleIdx="0" presStyleCnt="1"/>
      <dgm:spPr/>
    </dgm:pt>
    <dgm:pt modelId="{020B5D42-000C-4209-B93A-E5823DAF6BBA}" type="pres">
      <dgm:prSet presAssocID="{D8EC61BA-D492-4DF5-92A1-281B9338F461}" presName="parTx" presStyleLbl="revTx" presStyleIdx="0" presStyleCnt="9"/>
      <dgm:spPr/>
      <dgm:t>
        <a:bodyPr/>
        <a:lstStyle/>
        <a:p>
          <a:endParaRPr lang="el-GR"/>
        </a:p>
      </dgm:t>
    </dgm:pt>
    <dgm:pt modelId="{818D167E-5C1E-427D-AB91-01D305C7F6EB}" type="pres">
      <dgm:prSet presAssocID="{D8EC61BA-D492-4DF5-92A1-281B9338F461}" presName="bSpace" presStyleCnt="0"/>
      <dgm:spPr/>
    </dgm:pt>
    <dgm:pt modelId="{B4D2EC38-BC7C-48EE-B4AD-85FE02AE0C06}" type="pres">
      <dgm:prSet presAssocID="{D8EC61BA-D492-4DF5-92A1-281B9338F461}" presName="parBackupNorm" presStyleCnt="0"/>
      <dgm:spPr/>
    </dgm:pt>
    <dgm:pt modelId="{C9989C64-225E-4919-A989-D7CE3C247EDF}" type="pres">
      <dgm:prSet presAssocID="{FD827FF5-9845-470C-A43D-DB509B84C3A6}" presName="parSpace" presStyleCnt="0"/>
      <dgm:spPr/>
    </dgm:pt>
    <dgm:pt modelId="{EC3AAC32-202D-4A10-A07E-9E86203F2DFB}" type="pres">
      <dgm:prSet presAssocID="{ADF539B7-1DF2-44C1-AFF5-1697F52BC872}" presName="desBackupLeftNorm" presStyleCnt="0"/>
      <dgm:spPr/>
    </dgm:pt>
    <dgm:pt modelId="{1CAE1EC9-0D93-47E6-804D-C3C1F415B4D5}" type="pres">
      <dgm:prSet presAssocID="{ADF539B7-1DF2-44C1-AFF5-1697F52BC872}" presName="desComposite" presStyleCnt="0"/>
      <dgm:spPr/>
    </dgm:pt>
    <dgm:pt modelId="{AF08F4DF-EAF2-499D-8F65-C47FD1222FA0}" type="pres">
      <dgm:prSet presAssocID="{ADF539B7-1DF2-44C1-AFF5-1697F52BC872}" presName="desCircle" presStyleLbl="node1" presStyleIdx="0" presStyleCnt="4"/>
      <dgm:spPr/>
    </dgm:pt>
    <dgm:pt modelId="{50BFD2FB-5225-4467-9FFC-14FA7EECDB8F}" type="pres">
      <dgm:prSet presAssocID="{ADF539B7-1DF2-44C1-AFF5-1697F52BC872}" presName="chTx" presStyleLbl="revTx" presStyleIdx="1" presStyleCnt="9"/>
      <dgm:spPr/>
      <dgm:t>
        <a:bodyPr/>
        <a:lstStyle/>
        <a:p>
          <a:endParaRPr lang="el-GR"/>
        </a:p>
      </dgm:t>
    </dgm:pt>
    <dgm:pt modelId="{9306AFE2-C697-4252-A74D-A5AF90A0B658}" type="pres">
      <dgm:prSet presAssocID="{ADF539B7-1DF2-44C1-AFF5-1697F52BC872}" presName="desTx" presStyleLbl="revTx" presStyleIdx="2" presStyleCnt="9">
        <dgm:presLayoutVars>
          <dgm:bulletEnabled val="1"/>
        </dgm:presLayoutVars>
      </dgm:prSet>
      <dgm:spPr/>
    </dgm:pt>
    <dgm:pt modelId="{A214FA64-D0A3-41BD-A2F2-A6A17CC923E6}" type="pres">
      <dgm:prSet presAssocID="{ADF539B7-1DF2-44C1-AFF5-1697F52BC872}" presName="desBackupRightNorm" presStyleCnt="0"/>
      <dgm:spPr/>
    </dgm:pt>
    <dgm:pt modelId="{BA875C27-F51E-45E8-B4EF-D61F76585723}" type="pres">
      <dgm:prSet presAssocID="{44F57FCA-0748-41BB-ADD9-C336E5347200}" presName="desSpace" presStyleCnt="0"/>
      <dgm:spPr/>
    </dgm:pt>
    <dgm:pt modelId="{62310C98-DCC2-45BF-9353-37C5083423DE}" type="pres">
      <dgm:prSet presAssocID="{9A4749E7-15E4-4360-A7CB-BD5FEB0CB049}" presName="desBackupLeftNorm" presStyleCnt="0"/>
      <dgm:spPr/>
    </dgm:pt>
    <dgm:pt modelId="{89202168-4F26-4963-9278-4DBE06366A39}" type="pres">
      <dgm:prSet presAssocID="{9A4749E7-15E4-4360-A7CB-BD5FEB0CB049}" presName="desComposite" presStyleCnt="0"/>
      <dgm:spPr/>
    </dgm:pt>
    <dgm:pt modelId="{A7294611-CF0C-4A59-A521-59D9066EC2DF}" type="pres">
      <dgm:prSet presAssocID="{9A4749E7-15E4-4360-A7CB-BD5FEB0CB049}" presName="desCircle" presStyleLbl="node1" presStyleIdx="1" presStyleCnt="4"/>
      <dgm:spPr/>
    </dgm:pt>
    <dgm:pt modelId="{1C5E1E96-48E8-4AE5-BFEF-34F2F490AE69}" type="pres">
      <dgm:prSet presAssocID="{9A4749E7-15E4-4360-A7CB-BD5FEB0CB049}" presName="chTx" presStyleLbl="revTx" presStyleIdx="3" presStyleCnt="9"/>
      <dgm:spPr/>
      <dgm:t>
        <a:bodyPr/>
        <a:lstStyle/>
        <a:p>
          <a:endParaRPr lang="el-GR"/>
        </a:p>
      </dgm:t>
    </dgm:pt>
    <dgm:pt modelId="{84929720-5B56-440F-A5BF-7EDDF0B94FEB}" type="pres">
      <dgm:prSet presAssocID="{9A4749E7-15E4-4360-A7CB-BD5FEB0CB049}" presName="desTx" presStyleLbl="revTx" presStyleIdx="4" presStyleCnt="9">
        <dgm:presLayoutVars>
          <dgm:bulletEnabled val="1"/>
        </dgm:presLayoutVars>
      </dgm:prSet>
      <dgm:spPr/>
    </dgm:pt>
    <dgm:pt modelId="{AEFCD7E8-CC00-47EE-BE2C-AD31188EBC90}" type="pres">
      <dgm:prSet presAssocID="{9A4749E7-15E4-4360-A7CB-BD5FEB0CB049}" presName="desBackupRightNorm" presStyleCnt="0"/>
      <dgm:spPr/>
    </dgm:pt>
    <dgm:pt modelId="{4764896D-F35E-4C6F-9FBE-5B1FA8037FCC}" type="pres">
      <dgm:prSet presAssocID="{ECD032AC-FEFD-4CB2-A4EC-98D338D4D54C}" presName="desSpace" presStyleCnt="0"/>
      <dgm:spPr/>
    </dgm:pt>
    <dgm:pt modelId="{354A8457-AEAC-4F37-816D-6B1FA196980F}" type="pres">
      <dgm:prSet presAssocID="{C38E2CCC-592E-4426-9850-4606948CC4E6}" presName="desBackupLeftNorm" presStyleCnt="0"/>
      <dgm:spPr/>
    </dgm:pt>
    <dgm:pt modelId="{022C3A3C-6F5C-42DD-92BD-A1E1A18F0566}" type="pres">
      <dgm:prSet presAssocID="{C38E2CCC-592E-4426-9850-4606948CC4E6}" presName="desComposite" presStyleCnt="0"/>
      <dgm:spPr/>
    </dgm:pt>
    <dgm:pt modelId="{E3D37C15-FC4E-4ECE-8248-1787176E0D01}" type="pres">
      <dgm:prSet presAssocID="{C38E2CCC-592E-4426-9850-4606948CC4E6}" presName="desCircle" presStyleLbl="node1" presStyleIdx="2" presStyleCnt="4"/>
      <dgm:spPr/>
    </dgm:pt>
    <dgm:pt modelId="{69175789-E8D8-4A6F-9932-1B8518025194}" type="pres">
      <dgm:prSet presAssocID="{C38E2CCC-592E-4426-9850-4606948CC4E6}" presName="chTx" presStyleLbl="revTx" presStyleIdx="5" presStyleCnt="9"/>
      <dgm:spPr/>
      <dgm:t>
        <a:bodyPr/>
        <a:lstStyle/>
        <a:p>
          <a:endParaRPr lang="el-GR"/>
        </a:p>
      </dgm:t>
    </dgm:pt>
    <dgm:pt modelId="{4DEFEDFE-0893-4AC1-ABB3-36E895B0EE9F}" type="pres">
      <dgm:prSet presAssocID="{C38E2CCC-592E-4426-9850-4606948CC4E6}" presName="desTx" presStyleLbl="revTx" presStyleIdx="6" presStyleCnt="9">
        <dgm:presLayoutVars>
          <dgm:bulletEnabled val="1"/>
        </dgm:presLayoutVars>
      </dgm:prSet>
      <dgm:spPr/>
    </dgm:pt>
    <dgm:pt modelId="{2571F5C2-864B-4315-81FB-8E8C06A63861}" type="pres">
      <dgm:prSet presAssocID="{C38E2CCC-592E-4426-9850-4606948CC4E6}" presName="desBackupRightNorm" presStyleCnt="0"/>
      <dgm:spPr/>
    </dgm:pt>
    <dgm:pt modelId="{2FABD112-9A92-41FA-9900-0E713ACC2480}" type="pres">
      <dgm:prSet presAssocID="{65862916-9325-4AFE-9590-2780CEAE7842}" presName="desSpace" presStyleCnt="0"/>
      <dgm:spPr/>
    </dgm:pt>
    <dgm:pt modelId="{D2AEA22C-950F-46B6-8FA1-A9106F74DC53}" type="pres">
      <dgm:prSet presAssocID="{A740E3C0-AD22-499E-A217-2A15BC1B322E}" presName="desBackupLeftNorm" presStyleCnt="0"/>
      <dgm:spPr/>
    </dgm:pt>
    <dgm:pt modelId="{D4B483D4-AD44-422E-8A6B-03886C625205}" type="pres">
      <dgm:prSet presAssocID="{A740E3C0-AD22-499E-A217-2A15BC1B322E}" presName="desComposite" presStyleCnt="0"/>
      <dgm:spPr/>
    </dgm:pt>
    <dgm:pt modelId="{37CCE0E6-5357-4CB8-AD6D-8B0F95CEF811}" type="pres">
      <dgm:prSet presAssocID="{A740E3C0-AD22-499E-A217-2A15BC1B322E}" presName="desCircle" presStyleLbl="node1" presStyleIdx="3" presStyleCnt="4"/>
      <dgm:spPr/>
    </dgm:pt>
    <dgm:pt modelId="{6D21972F-2B13-4C29-9D3D-F82750966BAA}" type="pres">
      <dgm:prSet presAssocID="{A740E3C0-AD22-499E-A217-2A15BC1B322E}" presName="chTx" presStyleLbl="revTx" presStyleIdx="7" presStyleCnt="9"/>
      <dgm:spPr/>
      <dgm:t>
        <a:bodyPr/>
        <a:lstStyle/>
        <a:p>
          <a:endParaRPr lang="el-GR"/>
        </a:p>
      </dgm:t>
    </dgm:pt>
    <dgm:pt modelId="{CE4BB603-9D6D-433D-B331-08CC830F9D6E}" type="pres">
      <dgm:prSet presAssocID="{A740E3C0-AD22-499E-A217-2A15BC1B322E}" presName="desTx" presStyleLbl="revTx" presStyleIdx="8" presStyleCnt="9">
        <dgm:presLayoutVars>
          <dgm:bulletEnabled val="1"/>
        </dgm:presLayoutVars>
      </dgm:prSet>
      <dgm:spPr/>
    </dgm:pt>
    <dgm:pt modelId="{6FC9454A-CAA0-4E92-A845-94729B068190}" type="pres">
      <dgm:prSet presAssocID="{A740E3C0-AD22-499E-A217-2A15BC1B322E}" presName="desBackupRightNorm" presStyleCnt="0"/>
      <dgm:spPr/>
    </dgm:pt>
    <dgm:pt modelId="{392556D8-2929-4360-94EE-E342EDB1DCBE}" type="pres">
      <dgm:prSet presAssocID="{35A4304A-CB46-4811-A2EA-918E9287AF6C}" presName="desSpace" presStyleCnt="0"/>
      <dgm:spPr/>
    </dgm:pt>
  </dgm:ptLst>
  <dgm:cxnLst>
    <dgm:cxn modelId="{9306F70D-F1E5-4A34-A2F6-63280DCFA464}" type="presOf" srcId="{C38E2CCC-592E-4426-9850-4606948CC4E6}" destId="{69175789-E8D8-4A6F-9932-1B8518025194}" srcOrd="0" destOrd="0" presId="urn:microsoft.com/office/officeart/2008/layout/CircleAccentTimeline"/>
    <dgm:cxn modelId="{0EA1F726-F909-45DF-9CF5-6EC02A03D0A3}" srcId="{D8EC61BA-D492-4DF5-92A1-281B9338F461}" destId="{ADF539B7-1DF2-44C1-AFF5-1697F52BC872}" srcOrd="0" destOrd="0" parTransId="{C7D1AC37-5540-4DDA-8463-22055FA2D457}" sibTransId="{44F57FCA-0748-41BB-ADD9-C336E5347200}"/>
    <dgm:cxn modelId="{BF7AB2F2-1E72-474C-A05A-7649BAE09079}" srcId="{D8EC61BA-D492-4DF5-92A1-281B9338F461}" destId="{A740E3C0-AD22-499E-A217-2A15BC1B322E}" srcOrd="3" destOrd="0" parTransId="{57A479AB-9699-4EF8-A8F8-3532CC9B3D2F}" sibTransId="{35A4304A-CB46-4811-A2EA-918E9287AF6C}"/>
    <dgm:cxn modelId="{B0511F68-D2E3-4425-9597-7B387E33BB80}" type="presOf" srcId="{A740E3C0-AD22-499E-A217-2A15BC1B322E}" destId="{6D21972F-2B13-4C29-9D3D-F82750966BAA}" srcOrd="0" destOrd="0" presId="urn:microsoft.com/office/officeart/2008/layout/CircleAccentTimeline"/>
    <dgm:cxn modelId="{D81E9716-2FC9-4954-8AE4-A725BE4C32C2}" type="presOf" srcId="{9A4749E7-15E4-4360-A7CB-BD5FEB0CB049}" destId="{1C5E1E96-48E8-4AE5-BFEF-34F2F490AE69}" srcOrd="0" destOrd="0" presId="urn:microsoft.com/office/officeart/2008/layout/CircleAccentTimeline"/>
    <dgm:cxn modelId="{26464228-330D-482A-ACE5-7729A56F43A2}" type="presOf" srcId="{D8EC61BA-D492-4DF5-92A1-281B9338F461}" destId="{020B5D42-000C-4209-B93A-E5823DAF6BBA}" srcOrd="0" destOrd="0" presId="urn:microsoft.com/office/officeart/2008/layout/CircleAccentTimeline"/>
    <dgm:cxn modelId="{5ED8FC03-0B77-47CF-8287-12BC782002E5}" type="presOf" srcId="{ADF539B7-1DF2-44C1-AFF5-1697F52BC872}" destId="{50BFD2FB-5225-4467-9FFC-14FA7EECDB8F}" srcOrd="0" destOrd="0" presId="urn:microsoft.com/office/officeart/2008/layout/CircleAccentTimeline"/>
    <dgm:cxn modelId="{E76A070B-DE73-4259-ABD6-DA540A30EED7}" type="presOf" srcId="{943C5A30-3913-4953-9FCA-793F5E7E88A6}" destId="{91BBE8D8-B72D-4E0E-A9E6-180E0EC50DDE}" srcOrd="0" destOrd="0" presId="urn:microsoft.com/office/officeart/2008/layout/CircleAccentTimeline"/>
    <dgm:cxn modelId="{7A0FA5FA-4168-45AB-B6B9-E52E76D2BD60}" srcId="{943C5A30-3913-4953-9FCA-793F5E7E88A6}" destId="{D8EC61BA-D492-4DF5-92A1-281B9338F461}" srcOrd="0" destOrd="0" parTransId="{A40DADBD-D2C0-4C5D-AA17-E446F724CC0C}" sibTransId="{FD827FF5-9845-470C-A43D-DB509B84C3A6}"/>
    <dgm:cxn modelId="{475A257A-98B9-4A93-B2D9-7FE9C7C9B465}" srcId="{D8EC61BA-D492-4DF5-92A1-281B9338F461}" destId="{9A4749E7-15E4-4360-A7CB-BD5FEB0CB049}" srcOrd="1" destOrd="0" parTransId="{35AC4376-8EFC-4670-9CF3-9CEB6CE04550}" sibTransId="{ECD032AC-FEFD-4CB2-A4EC-98D338D4D54C}"/>
    <dgm:cxn modelId="{2261A625-22B9-4101-B9EA-DC747FEDB323}" srcId="{D8EC61BA-D492-4DF5-92A1-281B9338F461}" destId="{C38E2CCC-592E-4426-9850-4606948CC4E6}" srcOrd="2" destOrd="0" parTransId="{30A7A4BC-9DDF-439F-B87B-D093AFF56658}" sibTransId="{65862916-9325-4AFE-9590-2780CEAE7842}"/>
    <dgm:cxn modelId="{D465D880-623A-4F0C-A5C6-F084551477FA}" type="presParOf" srcId="{91BBE8D8-B72D-4E0E-A9E6-180E0EC50DDE}" destId="{C22F78ED-CB28-41AB-BB6E-A0C202C8CD45}" srcOrd="0" destOrd="0" presId="urn:microsoft.com/office/officeart/2008/layout/CircleAccentTimeline"/>
    <dgm:cxn modelId="{3E0E9DF3-5A45-4D49-9BB1-EDD3EC29C8BC}" type="presParOf" srcId="{C22F78ED-CB28-41AB-BB6E-A0C202C8CD45}" destId="{CDE5C521-8836-4269-994A-89EAF4BB1C29}" srcOrd="0" destOrd="0" presId="urn:microsoft.com/office/officeart/2008/layout/CircleAccentTimeline"/>
    <dgm:cxn modelId="{7B95C5EE-E030-446D-A402-1A63AC6CF29F}" type="presParOf" srcId="{C22F78ED-CB28-41AB-BB6E-A0C202C8CD45}" destId="{020B5D42-000C-4209-B93A-E5823DAF6BBA}" srcOrd="1" destOrd="0" presId="urn:microsoft.com/office/officeart/2008/layout/CircleAccentTimeline"/>
    <dgm:cxn modelId="{428ECDF9-D860-4A73-94A8-0B734FF1E966}" type="presParOf" srcId="{C22F78ED-CB28-41AB-BB6E-A0C202C8CD45}" destId="{818D167E-5C1E-427D-AB91-01D305C7F6EB}" srcOrd="2" destOrd="0" presId="urn:microsoft.com/office/officeart/2008/layout/CircleAccentTimeline"/>
    <dgm:cxn modelId="{0EFA414A-C0DB-4F75-B415-24D036278A83}" type="presParOf" srcId="{91BBE8D8-B72D-4E0E-A9E6-180E0EC50DDE}" destId="{B4D2EC38-BC7C-48EE-B4AD-85FE02AE0C06}" srcOrd="1" destOrd="0" presId="urn:microsoft.com/office/officeart/2008/layout/CircleAccentTimeline"/>
    <dgm:cxn modelId="{11E3CF9F-AB13-4317-B155-F0FD570CF98A}" type="presParOf" srcId="{91BBE8D8-B72D-4E0E-A9E6-180E0EC50DDE}" destId="{C9989C64-225E-4919-A989-D7CE3C247EDF}" srcOrd="2" destOrd="0" presId="urn:microsoft.com/office/officeart/2008/layout/CircleAccentTimeline"/>
    <dgm:cxn modelId="{DD158E55-C956-490E-953A-506014564F9F}" type="presParOf" srcId="{91BBE8D8-B72D-4E0E-A9E6-180E0EC50DDE}" destId="{EC3AAC32-202D-4A10-A07E-9E86203F2DFB}" srcOrd="3" destOrd="0" presId="urn:microsoft.com/office/officeart/2008/layout/CircleAccentTimeline"/>
    <dgm:cxn modelId="{6DDA9BDC-8066-45CE-85A7-5687FAB5223F}" type="presParOf" srcId="{91BBE8D8-B72D-4E0E-A9E6-180E0EC50DDE}" destId="{1CAE1EC9-0D93-47E6-804D-C3C1F415B4D5}" srcOrd="4" destOrd="0" presId="urn:microsoft.com/office/officeart/2008/layout/CircleAccentTimeline"/>
    <dgm:cxn modelId="{E1827D75-61C7-432C-940A-31008FBCB5BF}" type="presParOf" srcId="{1CAE1EC9-0D93-47E6-804D-C3C1F415B4D5}" destId="{AF08F4DF-EAF2-499D-8F65-C47FD1222FA0}" srcOrd="0" destOrd="0" presId="urn:microsoft.com/office/officeart/2008/layout/CircleAccentTimeline"/>
    <dgm:cxn modelId="{1B127810-FCA1-4207-980C-59A384D6AF62}" type="presParOf" srcId="{1CAE1EC9-0D93-47E6-804D-C3C1F415B4D5}" destId="{50BFD2FB-5225-4467-9FFC-14FA7EECDB8F}" srcOrd="1" destOrd="0" presId="urn:microsoft.com/office/officeart/2008/layout/CircleAccentTimeline"/>
    <dgm:cxn modelId="{FFFBB337-F9B8-431B-AC60-81028BF29D07}" type="presParOf" srcId="{1CAE1EC9-0D93-47E6-804D-C3C1F415B4D5}" destId="{9306AFE2-C697-4252-A74D-A5AF90A0B658}" srcOrd="2" destOrd="0" presId="urn:microsoft.com/office/officeart/2008/layout/CircleAccentTimeline"/>
    <dgm:cxn modelId="{E78D218F-233F-4D1D-B5B0-7965F13CC8BE}" type="presParOf" srcId="{91BBE8D8-B72D-4E0E-A9E6-180E0EC50DDE}" destId="{A214FA64-D0A3-41BD-A2F2-A6A17CC923E6}" srcOrd="5" destOrd="0" presId="urn:microsoft.com/office/officeart/2008/layout/CircleAccentTimeline"/>
    <dgm:cxn modelId="{03F00D87-2A9F-47EA-B490-1C0FBB3EB7D3}" type="presParOf" srcId="{91BBE8D8-B72D-4E0E-A9E6-180E0EC50DDE}" destId="{BA875C27-F51E-45E8-B4EF-D61F76585723}" srcOrd="6" destOrd="0" presId="urn:microsoft.com/office/officeart/2008/layout/CircleAccentTimeline"/>
    <dgm:cxn modelId="{8CCADF3C-C1A3-4F15-8DCA-0C48BE590234}" type="presParOf" srcId="{91BBE8D8-B72D-4E0E-A9E6-180E0EC50DDE}" destId="{62310C98-DCC2-45BF-9353-37C5083423DE}" srcOrd="7" destOrd="0" presId="urn:microsoft.com/office/officeart/2008/layout/CircleAccentTimeline"/>
    <dgm:cxn modelId="{FAB1F71B-0605-4D94-B119-4AC3278CE3FD}" type="presParOf" srcId="{91BBE8D8-B72D-4E0E-A9E6-180E0EC50DDE}" destId="{89202168-4F26-4963-9278-4DBE06366A39}" srcOrd="8" destOrd="0" presId="urn:microsoft.com/office/officeart/2008/layout/CircleAccentTimeline"/>
    <dgm:cxn modelId="{74FDCA55-B607-415D-9629-FE258942E604}" type="presParOf" srcId="{89202168-4F26-4963-9278-4DBE06366A39}" destId="{A7294611-CF0C-4A59-A521-59D9066EC2DF}" srcOrd="0" destOrd="0" presId="urn:microsoft.com/office/officeart/2008/layout/CircleAccentTimeline"/>
    <dgm:cxn modelId="{B4E7C16A-2929-401B-911E-2F0785D611D3}" type="presParOf" srcId="{89202168-4F26-4963-9278-4DBE06366A39}" destId="{1C5E1E96-48E8-4AE5-BFEF-34F2F490AE69}" srcOrd="1" destOrd="0" presId="urn:microsoft.com/office/officeart/2008/layout/CircleAccentTimeline"/>
    <dgm:cxn modelId="{29A2348B-F522-4B4E-864A-52150E5A214C}" type="presParOf" srcId="{89202168-4F26-4963-9278-4DBE06366A39}" destId="{84929720-5B56-440F-A5BF-7EDDF0B94FEB}" srcOrd="2" destOrd="0" presId="urn:microsoft.com/office/officeart/2008/layout/CircleAccentTimeline"/>
    <dgm:cxn modelId="{98A6F805-FF03-4C51-8D51-E868F31B9F48}" type="presParOf" srcId="{91BBE8D8-B72D-4E0E-A9E6-180E0EC50DDE}" destId="{AEFCD7E8-CC00-47EE-BE2C-AD31188EBC90}" srcOrd="9" destOrd="0" presId="urn:microsoft.com/office/officeart/2008/layout/CircleAccentTimeline"/>
    <dgm:cxn modelId="{1219E219-4CE3-4C66-9D8C-1B5AC8BD53E1}" type="presParOf" srcId="{91BBE8D8-B72D-4E0E-A9E6-180E0EC50DDE}" destId="{4764896D-F35E-4C6F-9FBE-5B1FA8037FCC}" srcOrd="10" destOrd="0" presId="urn:microsoft.com/office/officeart/2008/layout/CircleAccentTimeline"/>
    <dgm:cxn modelId="{49BBDF3F-7729-4F59-9EFC-3F57DCE9E3A6}" type="presParOf" srcId="{91BBE8D8-B72D-4E0E-A9E6-180E0EC50DDE}" destId="{354A8457-AEAC-4F37-816D-6B1FA196980F}" srcOrd="11" destOrd="0" presId="urn:microsoft.com/office/officeart/2008/layout/CircleAccentTimeline"/>
    <dgm:cxn modelId="{82CDCF22-9047-444C-81D9-22BAD30B696D}" type="presParOf" srcId="{91BBE8D8-B72D-4E0E-A9E6-180E0EC50DDE}" destId="{022C3A3C-6F5C-42DD-92BD-A1E1A18F0566}" srcOrd="12" destOrd="0" presId="urn:microsoft.com/office/officeart/2008/layout/CircleAccentTimeline"/>
    <dgm:cxn modelId="{CE4BB020-D96E-47C9-8D9E-09BE0EED560F}" type="presParOf" srcId="{022C3A3C-6F5C-42DD-92BD-A1E1A18F0566}" destId="{E3D37C15-FC4E-4ECE-8248-1787176E0D01}" srcOrd="0" destOrd="0" presId="urn:microsoft.com/office/officeart/2008/layout/CircleAccentTimeline"/>
    <dgm:cxn modelId="{90E9A11E-113E-4DAF-8A3D-96FC8F66984C}" type="presParOf" srcId="{022C3A3C-6F5C-42DD-92BD-A1E1A18F0566}" destId="{69175789-E8D8-4A6F-9932-1B8518025194}" srcOrd="1" destOrd="0" presId="urn:microsoft.com/office/officeart/2008/layout/CircleAccentTimeline"/>
    <dgm:cxn modelId="{4A696D1D-C72D-4D9F-843C-2D83F2AF9B0D}" type="presParOf" srcId="{022C3A3C-6F5C-42DD-92BD-A1E1A18F0566}" destId="{4DEFEDFE-0893-4AC1-ABB3-36E895B0EE9F}" srcOrd="2" destOrd="0" presId="urn:microsoft.com/office/officeart/2008/layout/CircleAccentTimeline"/>
    <dgm:cxn modelId="{B6859455-05C3-405D-8042-462DD004AADA}" type="presParOf" srcId="{91BBE8D8-B72D-4E0E-A9E6-180E0EC50DDE}" destId="{2571F5C2-864B-4315-81FB-8E8C06A63861}" srcOrd="13" destOrd="0" presId="urn:microsoft.com/office/officeart/2008/layout/CircleAccentTimeline"/>
    <dgm:cxn modelId="{F457EA2B-5474-4CE1-8B5A-925078F2ACCC}" type="presParOf" srcId="{91BBE8D8-B72D-4E0E-A9E6-180E0EC50DDE}" destId="{2FABD112-9A92-41FA-9900-0E713ACC2480}" srcOrd="14" destOrd="0" presId="urn:microsoft.com/office/officeart/2008/layout/CircleAccentTimeline"/>
    <dgm:cxn modelId="{23364EB9-E020-4790-AAB9-2584BE22A55F}" type="presParOf" srcId="{91BBE8D8-B72D-4E0E-A9E6-180E0EC50DDE}" destId="{D2AEA22C-950F-46B6-8FA1-A9106F74DC53}" srcOrd="15" destOrd="0" presId="urn:microsoft.com/office/officeart/2008/layout/CircleAccentTimeline"/>
    <dgm:cxn modelId="{58A0846D-6748-47AD-9F65-B2D2566F477C}" type="presParOf" srcId="{91BBE8D8-B72D-4E0E-A9E6-180E0EC50DDE}" destId="{D4B483D4-AD44-422E-8A6B-03886C625205}" srcOrd="16" destOrd="0" presId="urn:microsoft.com/office/officeart/2008/layout/CircleAccentTimeline"/>
    <dgm:cxn modelId="{767EAE84-CB5F-4979-BB30-A9C1F54E9FB5}" type="presParOf" srcId="{D4B483D4-AD44-422E-8A6B-03886C625205}" destId="{37CCE0E6-5357-4CB8-AD6D-8B0F95CEF811}" srcOrd="0" destOrd="0" presId="urn:microsoft.com/office/officeart/2008/layout/CircleAccentTimeline"/>
    <dgm:cxn modelId="{1080D68A-BEA4-4B93-A094-B139EE4E88B3}" type="presParOf" srcId="{D4B483D4-AD44-422E-8A6B-03886C625205}" destId="{6D21972F-2B13-4C29-9D3D-F82750966BAA}" srcOrd="1" destOrd="0" presId="urn:microsoft.com/office/officeart/2008/layout/CircleAccentTimeline"/>
    <dgm:cxn modelId="{F619C78E-150D-483A-BE62-C4A977CA7A2A}" type="presParOf" srcId="{D4B483D4-AD44-422E-8A6B-03886C625205}" destId="{CE4BB603-9D6D-433D-B331-08CC830F9D6E}" srcOrd="2" destOrd="0" presId="urn:microsoft.com/office/officeart/2008/layout/CircleAccentTimeline"/>
    <dgm:cxn modelId="{DADBC21D-4CD5-4EF3-AC5A-964A6CCB4A96}" type="presParOf" srcId="{91BBE8D8-B72D-4E0E-A9E6-180E0EC50DDE}" destId="{6FC9454A-CAA0-4E92-A845-94729B068190}" srcOrd="17" destOrd="0" presId="urn:microsoft.com/office/officeart/2008/layout/CircleAccentTimeline"/>
    <dgm:cxn modelId="{9A207CEC-A8C7-4390-B17C-885924D05489}" type="presParOf" srcId="{91BBE8D8-B72D-4E0E-A9E6-180E0EC50DDE}" destId="{392556D8-2929-4360-94EE-E342EDB1DCBE}" srcOrd="18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B6ADA-ABBE-499B-AFE7-E4B220225522}">
      <dsp:nvSpPr>
        <dsp:cNvPr id="0" name=""/>
        <dsp:cNvSpPr/>
      </dsp:nvSpPr>
      <dsp:spPr>
        <a:xfrm>
          <a:off x="3047745" y="5569691"/>
          <a:ext cx="60893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2984F6-11FB-462D-919F-CC7A16FAF330}">
      <dsp:nvSpPr>
        <dsp:cNvPr id="0" name=""/>
        <dsp:cNvSpPr/>
      </dsp:nvSpPr>
      <dsp:spPr>
        <a:xfrm>
          <a:off x="3047745" y="4654455"/>
          <a:ext cx="520720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A0819-AC93-404D-8582-AEB7A6879145}">
      <dsp:nvSpPr>
        <dsp:cNvPr id="0" name=""/>
        <dsp:cNvSpPr/>
      </dsp:nvSpPr>
      <dsp:spPr>
        <a:xfrm>
          <a:off x="3047745" y="3582666"/>
          <a:ext cx="472671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469C43-DFB1-462F-8009-636FCBE6724E}">
      <dsp:nvSpPr>
        <dsp:cNvPr id="0" name=""/>
        <dsp:cNvSpPr/>
      </dsp:nvSpPr>
      <dsp:spPr>
        <a:xfrm>
          <a:off x="3047745" y="2438621"/>
          <a:ext cx="472671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9737B-E616-4113-9A4F-C51353A46C47}">
      <dsp:nvSpPr>
        <dsp:cNvPr id="0" name=""/>
        <dsp:cNvSpPr/>
      </dsp:nvSpPr>
      <dsp:spPr>
        <a:xfrm>
          <a:off x="3047745" y="1366832"/>
          <a:ext cx="5207209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435FE-05A8-4194-B048-8923D3CED411}">
      <dsp:nvSpPr>
        <dsp:cNvPr id="0" name=""/>
        <dsp:cNvSpPr/>
      </dsp:nvSpPr>
      <dsp:spPr>
        <a:xfrm>
          <a:off x="3047745" y="451596"/>
          <a:ext cx="608932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2EF597-8485-4A6F-87C4-DE8BBE158D6B}">
      <dsp:nvSpPr>
        <dsp:cNvPr id="0" name=""/>
        <dsp:cNvSpPr/>
      </dsp:nvSpPr>
      <dsp:spPr>
        <a:xfrm>
          <a:off x="37101" y="0"/>
          <a:ext cx="6021288" cy="602128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B509B-58BC-47DE-9B7F-EEB40798ABE7}">
      <dsp:nvSpPr>
        <dsp:cNvPr id="0" name=""/>
        <dsp:cNvSpPr/>
      </dsp:nvSpPr>
      <dsp:spPr>
        <a:xfrm>
          <a:off x="1120933" y="3197303"/>
          <a:ext cx="3853624" cy="198702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6500" kern="1200" dirty="0" smtClean="0">
              <a:solidFill>
                <a:schemeClr val="bg1"/>
              </a:solidFill>
            </a:rPr>
            <a:t>Κεντρικό Πακέτο</a:t>
          </a:r>
          <a:endParaRPr lang="el-GR" sz="6500" kern="1200" dirty="0">
            <a:solidFill>
              <a:schemeClr val="bg1"/>
            </a:solidFill>
          </a:endParaRPr>
        </a:p>
      </dsp:txBody>
      <dsp:txXfrm>
        <a:off x="1120933" y="3197303"/>
        <a:ext cx="3853624" cy="1987025"/>
      </dsp:txXfrm>
    </dsp:sp>
    <dsp:sp modelId="{3E84301D-9743-41C1-923A-1055E3FC6C57}">
      <dsp:nvSpPr>
        <dsp:cNvPr id="0" name=""/>
        <dsp:cNvSpPr/>
      </dsp:nvSpPr>
      <dsp:spPr>
        <a:xfrm>
          <a:off x="8685477" y="0"/>
          <a:ext cx="903193" cy="903193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D3A258-D93E-47C0-90A6-1CE5F60BF258}">
      <dsp:nvSpPr>
        <dsp:cNvPr id="0" name=""/>
        <dsp:cNvSpPr/>
      </dsp:nvSpPr>
      <dsp:spPr>
        <a:xfrm>
          <a:off x="9588670" y="0"/>
          <a:ext cx="1005865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Crawl</a:t>
          </a:r>
          <a:endParaRPr lang="el-GR" sz="2500" kern="1200" dirty="0"/>
        </a:p>
      </dsp:txBody>
      <dsp:txXfrm>
        <a:off x="9588670" y="0"/>
        <a:ext cx="1005865" cy="903193"/>
      </dsp:txXfrm>
    </dsp:sp>
    <dsp:sp modelId="{ABAC3217-4429-4898-8756-522E924810F4}">
      <dsp:nvSpPr>
        <dsp:cNvPr id="0" name=""/>
        <dsp:cNvSpPr/>
      </dsp:nvSpPr>
      <dsp:spPr>
        <a:xfrm>
          <a:off x="7803358" y="915235"/>
          <a:ext cx="903193" cy="90319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F1EC4D-A75E-4AF3-808D-A3367C828F09}">
      <dsp:nvSpPr>
        <dsp:cNvPr id="0" name=""/>
        <dsp:cNvSpPr/>
      </dsp:nvSpPr>
      <dsp:spPr>
        <a:xfrm>
          <a:off x="8706552" y="915235"/>
          <a:ext cx="2233288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DataBaseConn</a:t>
          </a:r>
          <a:endParaRPr lang="el-GR" sz="2500" kern="1200" dirty="0"/>
        </a:p>
      </dsp:txBody>
      <dsp:txXfrm>
        <a:off x="8706552" y="915235"/>
        <a:ext cx="2233288" cy="903193"/>
      </dsp:txXfrm>
    </dsp:sp>
    <dsp:sp modelId="{BA4B6A06-5349-402D-B07F-245DB11F29A3}">
      <dsp:nvSpPr>
        <dsp:cNvPr id="0" name=""/>
        <dsp:cNvSpPr/>
      </dsp:nvSpPr>
      <dsp:spPr>
        <a:xfrm>
          <a:off x="7322860" y="1987025"/>
          <a:ext cx="903193" cy="903193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3354FC-55F2-40B2-B7B8-47312CD9CA84}">
      <dsp:nvSpPr>
        <dsp:cNvPr id="0" name=""/>
        <dsp:cNvSpPr/>
      </dsp:nvSpPr>
      <dsp:spPr>
        <a:xfrm>
          <a:off x="8226053" y="1987025"/>
          <a:ext cx="1075256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Demo</a:t>
          </a:r>
          <a:endParaRPr lang="el-GR" sz="2500" kern="1200" dirty="0"/>
        </a:p>
      </dsp:txBody>
      <dsp:txXfrm>
        <a:off x="8226053" y="1987025"/>
        <a:ext cx="1075256" cy="903193"/>
      </dsp:txXfrm>
    </dsp:sp>
    <dsp:sp modelId="{54B8E978-2F56-4AF6-B304-F23686F9B592}">
      <dsp:nvSpPr>
        <dsp:cNvPr id="0" name=""/>
        <dsp:cNvSpPr/>
      </dsp:nvSpPr>
      <dsp:spPr>
        <a:xfrm>
          <a:off x="7322860" y="3131069"/>
          <a:ext cx="903193" cy="903193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F48D1-E557-47D9-A117-0238DDFCBA84}">
      <dsp:nvSpPr>
        <dsp:cNvPr id="0" name=""/>
        <dsp:cNvSpPr/>
      </dsp:nvSpPr>
      <dsp:spPr>
        <a:xfrm>
          <a:off x="8226053" y="3131069"/>
          <a:ext cx="2313051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DownloadHtml</a:t>
          </a:r>
          <a:endParaRPr lang="el-GR" sz="2500" kern="1200" dirty="0"/>
        </a:p>
      </dsp:txBody>
      <dsp:txXfrm>
        <a:off x="8226053" y="3131069"/>
        <a:ext cx="2313051" cy="903193"/>
      </dsp:txXfrm>
    </dsp:sp>
    <dsp:sp modelId="{F82B1A2E-D9CD-48D6-B075-E9D0361EC2EF}">
      <dsp:nvSpPr>
        <dsp:cNvPr id="0" name=""/>
        <dsp:cNvSpPr/>
      </dsp:nvSpPr>
      <dsp:spPr>
        <a:xfrm>
          <a:off x="7803358" y="4202859"/>
          <a:ext cx="903193" cy="903193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8BC96-7C4A-455C-BC09-A95F217DEFF1}">
      <dsp:nvSpPr>
        <dsp:cNvPr id="0" name=""/>
        <dsp:cNvSpPr/>
      </dsp:nvSpPr>
      <dsp:spPr>
        <a:xfrm>
          <a:off x="8706552" y="4202859"/>
          <a:ext cx="1243160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LinksEx</a:t>
          </a:r>
          <a:endParaRPr lang="el-GR" sz="2500" kern="1200" dirty="0"/>
        </a:p>
      </dsp:txBody>
      <dsp:txXfrm>
        <a:off x="8706552" y="4202859"/>
        <a:ext cx="1243160" cy="903193"/>
      </dsp:txXfrm>
    </dsp:sp>
    <dsp:sp modelId="{DD80C201-0470-4454-8C50-963533173C25}">
      <dsp:nvSpPr>
        <dsp:cNvPr id="0" name=""/>
        <dsp:cNvSpPr/>
      </dsp:nvSpPr>
      <dsp:spPr>
        <a:xfrm>
          <a:off x="8685477" y="5118094"/>
          <a:ext cx="903193" cy="903193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1E2D8-E37E-4ABD-AF03-D1FFB7204A8C}">
      <dsp:nvSpPr>
        <dsp:cNvPr id="0" name=""/>
        <dsp:cNvSpPr/>
      </dsp:nvSpPr>
      <dsp:spPr>
        <a:xfrm>
          <a:off x="9588670" y="5118094"/>
          <a:ext cx="2564133" cy="903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0" rIns="95250" bIns="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 smtClean="0"/>
            <a:t>PrefixSuffixCheck</a:t>
          </a:r>
          <a:endParaRPr lang="el-GR" sz="2500" kern="1200" dirty="0"/>
        </a:p>
      </dsp:txBody>
      <dsp:txXfrm>
        <a:off x="9588670" y="5118094"/>
        <a:ext cx="2564133" cy="903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98E616-BE7F-48A1-83AE-A40A02770203}">
      <dsp:nvSpPr>
        <dsp:cNvPr id="0" name=""/>
        <dsp:cNvSpPr/>
      </dsp:nvSpPr>
      <dsp:spPr>
        <a:xfrm>
          <a:off x="3305048" y="278606"/>
          <a:ext cx="5529262" cy="1920240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190500" extrusionH="1270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27078C-69CA-4415-820E-284559F38F71}">
      <dsp:nvSpPr>
        <dsp:cNvPr id="0" name=""/>
        <dsp:cNvSpPr/>
      </dsp:nvSpPr>
      <dsp:spPr>
        <a:xfrm>
          <a:off x="5542470" y="4980622"/>
          <a:ext cx="1071562" cy="685800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2A2C79-DB5D-48F4-8CDE-48E35345F407}">
      <dsp:nvSpPr>
        <dsp:cNvPr id="0" name=""/>
        <dsp:cNvSpPr/>
      </dsp:nvSpPr>
      <dsp:spPr>
        <a:xfrm>
          <a:off x="3506501" y="5529262"/>
          <a:ext cx="5143500" cy="1285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320040" bIns="32004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 smtClean="0">
              <a:ln>
                <a:solidFill>
                  <a:schemeClr val="tx1"/>
                </a:solidFill>
              </a:ln>
              <a:solidFill>
                <a:schemeClr val="tx1"/>
              </a:solidFill>
            </a:rPr>
            <a:t>Web Crawler</a:t>
          </a:r>
          <a:endParaRPr lang="el-GR" sz="4500" kern="1200" dirty="0">
            <a:ln>
              <a:solidFill>
                <a:schemeClr val="tx1"/>
              </a:solidFill>
            </a:ln>
            <a:solidFill>
              <a:schemeClr val="tx1"/>
            </a:solidFill>
          </a:endParaRPr>
        </a:p>
      </dsp:txBody>
      <dsp:txXfrm>
        <a:off x="3506501" y="5529262"/>
        <a:ext cx="5143500" cy="1285875"/>
      </dsp:txXfrm>
    </dsp:sp>
    <dsp:sp modelId="{FEB647BD-48ED-4BD5-82D1-3210E3701E1B}">
      <dsp:nvSpPr>
        <dsp:cNvPr id="0" name=""/>
        <dsp:cNvSpPr/>
      </dsp:nvSpPr>
      <dsp:spPr>
        <a:xfrm>
          <a:off x="5315299" y="2347150"/>
          <a:ext cx="1928812" cy="192881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7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329 γραμμές σχολίων</a:t>
          </a:r>
          <a:endParaRPr lang="el-GR" sz="27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5597767" y="2629618"/>
        <a:ext cx="1363876" cy="1363876"/>
      </dsp:txXfrm>
    </dsp:sp>
    <dsp:sp modelId="{14DC6466-219C-4763-9293-DD324CB2B246}">
      <dsp:nvSpPr>
        <dsp:cNvPr id="0" name=""/>
        <dsp:cNvSpPr/>
      </dsp:nvSpPr>
      <dsp:spPr>
        <a:xfrm>
          <a:off x="3935126" y="900112"/>
          <a:ext cx="1928812" cy="1928812"/>
        </a:xfrm>
        <a:prstGeom prst="ellipse">
          <a:avLst/>
        </a:prstGeom>
        <a:gradFill rotWithShape="0">
          <a:gsLst>
            <a:gs pos="0">
              <a:schemeClr val="accent5">
                <a:hueOff val="783758"/>
                <a:satOff val="3764"/>
                <a:lumOff val="-15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783758"/>
                <a:satOff val="3764"/>
                <a:lumOff val="-15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783758"/>
                <a:satOff val="3764"/>
                <a:lumOff val="-15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48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1014 </a:t>
          </a:r>
          <a:r>
            <a:rPr lang="el-GR" sz="23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γραμμές καθαρού κώδικα</a:t>
          </a:r>
          <a:endParaRPr lang="el-GR" sz="23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4217594" y="1182580"/>
        <a:ext cx="1363876" cy="1363876"/>
      </dsp:txXfrm>
    </dsp:sp>
    <dsp:sp modelId="{75ACCA40-D017-4598-ADBA-1B314DEEE1D5}">
      <dsp:nvSpPr>
        <dsp:cNvPr id="0" name=""/>
        <dsp:cNvSpPr/>
      </dsp:nvSpPr>
      <dsp:spPr>
        <a:xfrm>
          <a:off x="5906802" y="433768"/>
          <a:ext cx="1928812" cy="1928812"/>
        </a:xfrm>
        <a:prstGeom prst="ellipse">
          <a:avLst/>
        </a:prstGeom>
        <a:gradFill rotWithShape="0">
          <a:gsLst>
            <a:gs pos="0">
              <a:schemeClr val="accent5">
                <a:hueOff val="1567515"/>
                <a:satOff val="7528"/>
                <a:lumOff val="-313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567515"/>
                <a:satOff val="7528"/>
                <a:lumOff val="-313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567515"/>
                <a:satOff val="7528"/>
                <a:lumOff val="-313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72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6</a:t>
          </a:r>
          <a:r>
            <a:rPr lang="en-US" sz="27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 </a:t>
          </a:r>
          <a:r>
            <a:rPr lang="el-GR" sz="2700" kern="1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</a:rPr>
            <a:t>κλάσεις</a:t>
          </a:r>
          <a:endParaRPr lang="el-GR" sz="2700" kern="1200" dirty="0">
            <a:ln>
              <a:solidFill>
                <a:schemeClr val="bg1"/>
              </a:solidFill>
            </a:ln>
            <a:solidFill>
              <a:schemeClr val="bg1"/>
            </a:solidFill>
          </a:endParaRPr>
        </a:p>
      </dsp:txBody>
      <dsp:txXfrm>
        <a:off x="6189270" y="716236"/>
        <a:ext cx="1363876" cy="1363876"/>
      </dsp:txXfrm>
    </dsp:sp>
    <dsp:sp modelId="{558482EC-3950-487C-A9F7-F2AB38D7FC20}">
      <dsp:nvSpPr>
        <dsp:cNvPr id="0" name=""/>
        <dsp:cNvSpPr/>
      </dsp:nvSpPr>
      <dsp:spPr>
        <a:xfrm>
          <a:off x="3077876" y="42862"/>
          <a:ext cx="6000750" cy="480060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E5C521-8836-4269-994A-89EAF4BB1C29}">
      <dsp:nvSpPr>
        <dsp:cNvPr id="0" name=""/>
        <dsp:cNvSpPr/>
      </dsp:nvSpPr>
      <dsp:spPr>
        <a:xfrm>
          <a:off x="649" y="2027357"/>
          <a:ext cx="1372273" cy="1372273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0B5D42-000C-4209-B93A-E5823DAF6BBA}">
      <dsp:nvSpPr>
        <dsp:cNvPr id="0" name=""/>
        <dsp:cNvSpPr/>
      </dsp:nvSpPr>
      <dsp:spPr>
        <a:xfrm rot="17700000">
          <a:off x="484176" y="908674"/>
          <a:ext cx="1705888" cy="822106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1770000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0" rIns="0" bIns="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3600" kern="1200" dirty="0" smtClean="0"/>
            <a:t>255 </a:t>
          </a:r>
          <a:r>
            <a:rPr lang="en-US" sz="3600" kern="1200" dirty="0" smtClean="0"/>
            <a:t>MB</a:t>
          </a:r>
          <a:endParaRPr lang="el-GR" sz="3600" kern="1200" dirty="0"/>
        </a:p>
      </dsp:txBody>
      <dsp:txXfrm>
        <a:off x="484176" y="908674"/>
        <a:ext cx="1705888" cy="822106"/>
      </dsp:txXfrm>
    </dsp:sp>
    <dsp:sp modelId="{AF08F4DF-EAF2-499D-8F65-C47FD1222FA0}">
      <dsp:nvSpPr>
        <dsp:cNvPr id="0" name=""/>
        <dsp:cNvSpPr/>
      </dsp:nvSpPr>
      <dsp:spPr>
        <a:xfrm>
          <a:off x="1476287" y="2357345"/>
          <a:ext cx="712296" cy="712296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BFD2FB-5225-4467-9FFC-14FA7EECDB8F}">
      <dsp:nvSpPr>
        <dsp:cNvPr id="0" name=""/>
        <dsp:cNvSpPr/>
      </dsp:nvSpPr>
      <dsp:spPr>
        <a:xfrm rot="17700000">
          <a:off x="632669" y="3348750"/>
          <a:ext cx="1475673" cy="711514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1770000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960" bIns="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400" kern="1200" dirty="0" smtClean="0"/>
            <a:t>2478 αρχεία</a:t>
          </a:r>
          <a:endParaRPr lang="el-GR" sz="2400" kern="1200" dirty="0"/>
        </a:p>
      </dsp:txBody>
      <dsp:txXfrm>
        <a:off x="632669" y="3348750"/>
        <a:ext cx="1475673" cy="711514"/>
      </dsp:txXfrm>
    </dsp:sp>
    <dsp:sp modelId="{9306AFE2-C697-4252-A74D-A5AF90A0B658}">
      <dsp:nvSpPr>
        <dsp:cNvPr id="0" name=""/>
        <dsp:cNvSpPr/>
      </dsp:nvSpPr>
      <dsp:spPr>
        <a:xfrm rot="17700000">
          <a:off x="1556528" y="1366723"/>
          <a:ext cx="1475673" cy="71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294611-CF0C-4A59-A521-59D9066EC2DF}">
      <dsp:nvSpPr>
        <dsp:cNvPr id="0" name=""/>
        <dsp:cNvSpPr/>
      </dsp:nvSpPr>
      <dsp:spPr>
        <a:xfrm>
          <a:off x="2291839" y="2357345"/>
          <a:ext cx="712296" cy="712296"/>
        </a:xfrm>
        <a:prstGeom prst="ellipse">
          <a:avLst/>
        </a:prstGeom>
        <a:gradFill rotWithShape="0">
          <a:gsLst>
            <a:gs pos="0">
              <a:schemeClr val="accent2">
                <a:hueOff val="2855770"/>
                <a:satOff val="-13063"/>
                <a:lumOff val="-16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855770"/>
                <a:satOff val="-13063"/>
                <a:lumOff val="-16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855770"/>
                <a:satOff val="-13063"/>
                <a:lumOff val="-16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5E1E96-48E8-4AE5-BFEF-34F2F490AE69}">
      <dsp:nvSpPr>
        <dsp:cNvPr id="0" name=""/>
        <dsp:cNvSpPr/>
      </dsp:nvSpPr>
      <dsp:spPr>
        <a:xfrm rot="17700000">
          <a:off x="1448221" y="3348750"/>
          <a:ext cx="1475673" cy="711514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1770000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960" bIns="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400" kern="1200" dirty="0" smtClean="0"/>
            <a:t>275 φάκελοι</a:t>
          </a:r>
          <a:endParaRPr lang="el-GR" sz="2400" kern="1200" dirty="0"/>
        </a:p>
      </dsp:txBody>
      <dsp:txXfrm>
        <a:off x="1448221" y="3348750"/>
        <a:ext cx="1475673" cy="711514"/>
      </dsp:txXfrm>
    </dsp:sp>
    <dsp:sp modelId="{84929720-5B56-440F-A5BF-7EDDF0B94FEB}">
      <dsp:nvSpPr>
        <dsp:cNvPr id="0" name=""/>
        <dsp:cNvSpPr/>
      </dsp:nvSpPr>
      <dsp:spPr>
        <a:xfrm rot="17700000">
          <a:off x="2372080" y="1366723"/>
          <a:ext cx="1475673" cy="71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37C15-FC4E-4ECE-8248-1787176E0D01}">
      <dsp:nvSpPr>
        <dsp:cNvPr id="0" name=""/>
        <dsp:cNvSpPr/>
      </dsp:nvSpPr>
      <dsp:spPr>
        <a:xfrm>
          <a:off x="3107391" y="2357345"/>
          <a:ext cx="712296" cy="712296"/>
        </a:xfrm>
        <a:prstGeom prst="ellipse">
          <a:avLst/>
        </a:prstGeom>
        <a:gradFill rotWithShape="0">
          <a:gsLst>
            <a:gs pos="0">
              <a:schemeClr val="accent2">
                <a:hueOff val="5711539"/>
                <a:satOff val="-26127"/>
                <a:lumOff val="-33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5711539"/>
                <a:satOff val="-26127"/>
                <a:lumOff val="-33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5711539"/>
                <a:satOff val="-26127"/>
                <a:lumOff val="-33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175789-E8D8-4A6F-9932-1B8518025194}">
      <dsp:nvSpPr>
        <dsp:cNvPr id="0" name=""/>
        <dsp:cNvSpPr/>
      </dsp:nvSpPr>
      <dsp:spPr>
        <a:xfrm rot="17700000">
          <a:off x="2263773" y="3348750"/>
          <a:ext cx="1475673" cy="711514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1770000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960" bIns="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 </a:t>
          </a:r>
          <a:r>
            <a:rPr lang="el-GR" sz="2400" kern="1200" dirty="0" smtClean="0"/>
            <a:t>ώρα χρήσης</a:t>
          </a:r>
          <a:endParaRPr lang="el-GR" sz="2400" kern="1200" dirty="0"/>
        </a:p>
      </dsp:txBody>
      <dsp:txXfrm>
        <a:off x="2263773" y="3348750"/>
        <a:ext cx="1475673" cy="711514"/>
      </dsp:txXfrm>
    </dsp:sp>
    <dsp:sp modelId="{4DEFEDFE-0893-4AC1-ABB3-36E895B0EE9F}">
      <dsp:nvSpPr>
        <dsp:cNvPr id="0" name=""/>
        <dsp:cNvSpPr/>
      </dsp:nvSpPr>
      <dsp:spPr>
        <a:xfrm rot="17700000">
          <a:off x="3187632" y="1366723"/>
          <a:ext cx="1475673" cy="71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CE0E6-5357-4CB8-AD6D-8B0F95CEF811}">
      <dsp:nvSpPr>
        <dsp:cNvPr id="0" name=""/>
        <dsp:cNvSpPr/>
      </dsp:nvSpPr>
      <dsp:spPr>
        <a:xfrm>
          <a:off x="3922943" y="2357345"/>
          <a:ext cx="712296" cy="712296"/>
        </a:xfrm>
        <a:prstGeom prst="ellipse">
          <a:avLst/>
        </a:prstGeom>
        <a:gradFill rotWithShape="0">
          <a:gsLst>
            <a:gs pos="0">
              <a:schemeClr val="accent2">
                <a:hueOff val="8567309"/>
                <a:satOff val="-39190"/>
                <a:lumOff val="-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567309"/>
                <a:satOff val="-39190"/>
                <a:lumOff val="-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567309"/>
                <a:satOff val="-39190"/>
                <a:lumOff val="-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21972F-2B13-4C29-9D3D-F82750966BAA}">
      <dsp:nvSpPr>
        <dsp:cNvPr id="0" name=""/>
        <dsp:cNvSpPr/>
      </dsp:nvSpPr>
      <dsp:spPr>
        <a:xfrm rot="17700000">
          <a:off x="3079324" y="3348750"/>
          <a:ext cx="1475673" cy="711514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17700000"/>
          </a:camera>
          <a:lightRig rig="threePt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60960" bIns="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l-GR" sz="2400" kern="1200" dirty="0" smtClean="0"/>
            <a:t>4,25 </a:t>
          </a:r>
          <a:r>
            <a:rPr lang="en-US" sz="2400" kern="1200" dirty="0" smtClean="0"/>
            <a:t>MB/min</a:t>
          </a:r>
          <a:endParaRPr lang="el-GR" sz="2400" kern="1200" dirty="0"/>
        </a:p>
      </dsp:txBody>
      <dsp:txXfrm>
        <a:off x="3079324" y="3348750"/>
        <a:ext cx="1475673" cy="711514"/>
      </dsp:txXfrm>
    </dsp:sp>
    <dsp:sp modelId="{CE4BB603-9D6D-433D-B331-08CC830F9D6E}">
      <dsp:nvSpPr>
        <dsp:cNvPr id="0" name=""/>
        <dsp:cNvSpPr/>
      </dsp:nvSpPr>
      <dsp:spPr>
        <a:xfrm rot="17700000">
          <a:off x="4003184" y="1366723"/>
          <a:ext cx="1475673" cy="7115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3C96D9CD-B982-4916-BEBD-26B378CC7220}" type="datetime1">
              <a:rPr lang="el-GR" smtClean="0"/>
              <a:t>12/1/2017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el-GR"/>
              <a:pPr algn="r" rtl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5F56C90-AA3E-43D7-96F5-BDA4E177F1F6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l-GR" smtClean="0"/>
              <a:pPr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7630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l-GR" smtClean="0"/>
              <a:pPr/>
              <a:t>63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1062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7" name="Ορθογώνιο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el-GR" noProof="0" smtClean="0"/>
              <a:t>Στυλ κύριου υπότιτλου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5BA9FC5-A3A6-4CBE-9556-1F83F2A469F6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A0751EF-4BBD-435C-AE82-0638D2DFD9E2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DA92D01-CE97-418C-B431-419EC818AE9B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2D98824-FEA3-4E68-9C5C-4E0145FB8BC2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</p:txBody>
      </p:sp>
      <p:sp>
        <p:nvSpPr>
          <p:cNvPr id="4" name="Σύμβολο κράτησης θέσης περιεχομένου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5" name="Σύμβολο κράτησης θέσης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</p:txBody>
      </p:sp>
      <p:sp>
        <p:nvSpPr>
          <p:cNvPr id="6" name="Σύμβολο κράτησης θέσης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71E2D3E-D125-41E7-A78D-7D9F25D45A13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8" name="Σύμβολο κράτησης θέσης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2B653D3-9B65-49CD-8860-759CA43E2BB4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47593B7-52AC-48AF-BE49-7BEB297191F0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  <a:p>
            <a:pPr lvl="1" rtl="0"/>
            <a:r>
              <a:rPr lang="el-GR" noProof="0" smtClean="0"/>
              <a:t>Δεύτερου επιπέδου</a:t>
            </a:r>
          </a:p>
          <a:p>
            <a:pPr lvl="2" rtl="0"/>
            <a:r>
              <a:rPr lang="el-GR" noProof="0" smtClean="0"/>
              <a:t>Τρίτου επιπέδου</a:t>
            </a:r>
          </a:p>
          <a:p>
            <a:pPr lvl="3" rtl="0"/>
            <a:r>
              <a:rPr lang="el-GR" noProof="0" smtClean="0"/>
              <a:t>Τέταρτου επιπέδου</a:t>
            </a:r>
          </a:p>
          <a:p>
            <a:pPr lvl="4" rtl="0"/>
            <a:r>
              <a:rPr lang="el-GR" noProof="0" smtClean="0"/>
              <a:t>Πέμπτου επιπέδου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0AC30EE-BA32-4E43-9B58-36E86E34E584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sz="1600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el-GR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εικόνας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l-GR" noProof="0" smtClean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Σύμβολο κράτησης θέσης κειμένου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l-GR" noProof="0" smtClean="0"/>
              <a:t>Στυλ υποδείγματος κειμένου</a:t>
            </a:r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C9023E8-5661-42CD-B8FB-CA2D42CCC54C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dirty="0" smtClean="0"/>
              <a:t>Στυλ κύριου τίτλου</a:t>
            </a:r>
            <a:endParaRPr lang="el-GR" noProof="0" dirty="0"/>
          </a:p>
        </p:txBody>
      </p:sp>
      <p:sp>
        <p:nvSpPr>
          <p:cNvPr id="3" name="Σύμβολο κράτησης θέσης κειμένου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C91F4080-4625-4F40-A435-FFBEAD18009D}" type="datetime1">
              <a:rPr lang="el-GR" smtClean="0"/>
              <a:pPr/>
              <a:t>12/1/2017</a:t>
            </a:fld>
            <a:endParaRPr lang="el-GR" dirty="0"/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l-GR" smtClean="0"/>
              <a:pPr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jp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l-GR" dirty="0" smtClean="0"/>
              <a:t>ΤΕΛΙΚΗ ΠΑΡΟΥΣΙΑΣΗ </a:t>
            </a:r>
            <a:r>
              <a:rPr lang="en-US" dirty="0" smtClean="0"/>
              <a:t>CRAWLER</a:t>
            </a:r>
            <a:endParaRPr lang="el-GR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12192000" cy="685800"/>
          </a:xfrm>
        </p:spPr>
        <p:txBody>
          <a:bodyPr rtlCol="0">
            <a:normAutofit/>
          </a:bodyPr>
          <a:lstStyle/>
          <a:p>
            <a:pPr rtl="0"/>
            <a:r>
              <a:rPr lang="el-GR" dirty="0" smtClean="0"/>
              <a:t>Μάθημα: Προγραμματισμός ΙΙ			Τμήμα Διοικητικής Επιστήμης και Τεχνολογίας</a:t>
            </a:r>
          </a:p>
          <a:p>
            <a:pPr rtl="0"/>
            <a:r>
              <a:rPr lang="el-GR" dirty="0" smtClean="0"/>
              <a:t>Διδάσκων: Διομήδης </a:t>
            </a:r>
            <a:r>
              <a:rPr lang="el-GR" dirty="0" err="1" smtClean="0"/>
              <a:t>Σπινέλλης</a:t>
            </a:r>
            <a:r>
              <a:rPr lang="el-GR" dirty="0" smtClean="0"/>
              <a:t>		Ομάδα: </a:t>
            </a:r>
            <a:r>
              <a:rPr lang="en-US" dirty="0" smtClean="0"/>
              <a:t>Web Masters</a:t>
            </a:r>
            <a:endParaRPr lang="el-GR" dirty="0"/>
          </a:p>
        </p:txBody>
      </p:sp>
      <p:pic>
        <p:nvPicPr>
          <p:cNvPr id="4" name="Picture 6" descr="http://yes.aueb.gr/wp-content/uploads/2013/11/auebdmst_n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3284984"/>
            <a:ext cx="3096344" cy="60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32956"/>
            <a:ext cx="9144000" cy="5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 smtClean="0"/>
              <a:t>ή κάτι τέτοιο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34155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/>
          <a:stretch/>
        </p:blipFill>
        <p:spPr>
          <a:xfrm>
            <a:off x="3694001" y="0"/>
            <a:ext cx="4803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6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32956"/>
            <a:ext cx="9144000" cy="5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/>
              <a:t>κ</a:t>
            </a:r>
            <a:r>
              <a:rPr lang="el-GR" sz="3600" dirty="0" smtClean="0"/>
              <a:t>αταλήγοντας πιθανώς σε κάτι τέτοιο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262361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4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2704914"/>
            <a:ext cx="9144000" cy="144817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 smtClean="0"/>
              <a:t>Όλο λόγια είσαι και ουσία μηδέν.</a:t>
            </a:r>
          </a:p>
          <a:p>
            <a:pPr marL="0" indent="0" algn="ctr">
              <a:buNone/>
            </a:pPr>
            <a:r>
              <a:rPr lang="el-GR" sz="3600" dirty="0" smtClean="0"/>
              <a:t>Θα μας δείξεις τίποτα;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269490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ΔΟΜΗ ΠΡΟΓΡΑΜΜΑΤΟΣ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l-GR" dirty="0" smtClean="0"/>
              <a:t>Το πρόγραμμα μας αποτελείται από τις εξής κλάσεις: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Crawl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DataBaseConn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Demo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DownloadHtml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LinksEx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PrefixSuffixCheck</a:t>
            </a:r>
            <a:endParaRPr lang="el-GR" dirty="0"/>
          </a:p>
        </p:txBody>
      </p:sp>
      <p:grpSp>
        <p:nvGrpSpPr>
          <p:cNvPr id="5" name="Ομάδα 4"/>
          <p:cNvGrpSpPr/>
          <p:nvPr/>
        </p:nvGrpSpPr>
        <p:grpSpPr>
          <a:xfrm>
            <a:off x="8256240" y="800708"/>
            <a:ext cx="2304256" cy="5256584"/>
            <a:chOff x="8256240" y="764704"/>
            <a:chExt cx="2304256" cy="5256584"/>
          </a:xfrm>
        </p:grpSpPr>
        <p:pic>
          <p:nvPicPr>
            <p:cNvPr id="4" name="Εικόνα 3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96" t="44237" r="38295" b="5363"/>
            <a:stretch/>
          </p:blipFill>
          <p:spPr>
            <a:xfrm>
              <a:off x="8256240" y="2852936"/>
              <a:ext cx="2304256" cy="3168352"/>
            </a:xfrm>
            <a:prstGeom prst="rect">
              <a:avLst/>
            </a:prstGeom>
          </p:spPr>
        </p:pic>
        <p:pic>
          <p:nvPicPr>
            <p:cNvPr id="15362" name="Picture 2" descr="http://logodatabases.com/wp-content/uploads/2012/03/java-logo-large-500x500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4252" y="764704"/>
              <a:ext cx="2088232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45299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ΠΡΩΤΟΤΥΠΙΑ ΕΡΓΑΣΙΑΣ</a:t>
            </a:r>
            <a:endParaRPr lang="el-GR" dirty="0"/>
          </a:p>
        </p:txBody>
      </p:sp>
      <p:pic>
        <p:nvPicPr>
          <p:cNvPr id="7170" name="Picture 2" descr="http://www.kappit.com/img/pics/201601_2003_ahfaa_s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620" y="2204864"/>
            <a:ext cx="6840760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5219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748680"/>
            <a:ext cx="9144000" cy="592088"/>
          </a:xfrm>
        </p:spPr>
        <p:txBody>
          <a:bodyPr/>
          <a:lstStyle/>
          <a:p>
            <a:pPr marL="0" indent="0">
              <a:buNone/>
            </a:pPr>
            <a:r>
              <a:rPr lang="el-GR" dirty="0" smtClean="0"/>
              <a:t>Σύνδεση επιμέρους κλάσεων – βασική κλάση του προγράμματος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15133" t="17516" r="11813" b="27359"/>
          <a:stretch/>
        </p:blipFill>
        <p:spPr>
          <a:xfrm>
            <a:off x="1343472" y="1844824"/>
            <a:ext cx="9505056" cy="4032448"/>
          </a:xfrm>
          <a:prstGeom prst="rect">
            <a:avLst/>
          </a:prstGeom>
        </p:spPr>
      </p:pic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ΚΛΑΣΗ </a:t>
            </a:r>
            <a:r>
              <a:rPr lang="en-US" dirty="0" smtClean="0"/>
              <a:t>Crawl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7240860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Τίτλος 1"/>
          <p:cNvSpPr>
            <a:spLocks noGrp="1"/>
          </p:cNvSpPr>
          <p:nvPr>
            <p:ph type="title"/>
          </p:nvPr>
        </p:nvSpPr>
        <p:spPr>
          <a:xfrm>
            <a:off x="1524000" y="10210"/>
            <a:ext cx="9144000" cy="826502"/>
          </a:xfrm>
        </p:spPr>
        <p:txBody>
          <a:bodyPr/>
          <a:lstStyle/>
          <a:p>
            <a:r>
              <a:rPr lang="el-GR" dirty="0" smtClean="0"/>
              <a:t>ΚΛΑΣΗ </a:t>
            </a:r>
            <a:r>
              <a:rPr lang="en-US" dirty="0" err="1" smtClean="0"/>
              <a:t>DataBaseConn</a:t>
            </a:r>
            <a:endParaRPr lang="el-GR" dirty="0"/>
          </a:p>
        </p:txBody>
      </p:sp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2"/>
          <a:srcRect l="330" t="12594" r="18454" b="13579"/>
          <a:stretch/>
        </p:blipFill>
        <p:spPr>
          <a:xfrm>
            <a:off x="601088" y="980728"/>
            <a:ext cx="10989824" cy="5616624"/>
          </a:xfrm>
          <a:prstGeom prst="rect">
            <a:avLst/>
          </a:prstGeom>
        </p:spPr>
      </p:pic>
      <p:sp>
        <p:nvSpPr>
          <p:cNvPr id="9" name="Θέση περιεχομένου 2"/>
          <p:cNvSpPr>
            <a:spLocks noGrp="1"/>
          </p:cNvSpPr>
          <p:nvPr>
            <p:ph idx="1"/>
          </p:nvPr>
        </p:nvSpPr>
        <p:spPr>
          <a:xfrm>
            <a:off x="8040216" y="1772816"/>
            <a:ext cx="3203848" cy="93610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l-GR" dirty="0" smtClean="0"/>
              <a:t>Σύνδεση με βάση δεδομένων – εισαγωγή δεδομένων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67334454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820688"/>
            <a:ext cx="9144000" cy="520080"/>
          </a:xfrm>
        </p:spPr>
        <p:txBody>
          <a:bodyPr/>
          <a:lstStyle/>
          <a:p>
            <a:pPr marL="0" indent="0">
              <a:buNone/>
            </a:pPr>
            <a:r>
              <a:rPr lang="el-GR" dirty="0" smtClean="0"/>
              <a:t>Κλάση που περιέχει τη </a:t>
            </a:r>
            <a:r>
              <a:rPr lang="en-US" dirty="0" smtClean="0"/>
              <a:t>main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477" t="35235" r="53321" b="13579"/>
          <a:stretch/>
        </p:blipFill>
        <p:spPr>
          <a:xfrm>
            <a:off x="2603612" y="1680974"/>
            <a:ext cx="6984776" cy="4350608"/>
          </a:xfrm>
          <a:prstGeom prst="rect">
            <a:avLst/>
          </a:prstGeom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ΚΛΑΣΗ </a:t>
            </a:r>
            <a:r>
              <a:rPr lang="en-US" dirty="0"/>
              <a:t>Demo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54873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lh3.ggpht.com/cgvbtpBknBOKkGaddXEtwjoVHcZff6ZMM1sKDTv2J7GLP_feCbOZ29_dVM3Ir_CNbg=w300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https://lh3.ggpht.com/cgvbtpBknBOKkGaddXEtwjoVHcZff6ZMM1sKDTv2J7GLP_feCbOZ29_dVM3Ir_CNbg=w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67" y="200025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7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09">
        <p:fade/>
      </p:transition>
    </mc:Choice>
    <mc:Fallback xmlns="">
      <p:transition spd="med" advTm="4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938" objId="5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744" t="19485" r="33397" b="15547"/>
          <a:stretch/>
        </p:blipFill>
        <p:spPr>
          <a:xfrm>
            <a:off x="1289466" y="1337742"/>
            <a:ext cx="9613068" cy="5331618"/>
          </a:xfrm>
          <a:prstGeom prst="rect">
            <a:avLst/>
          </a:prstGeom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ΚΛΑΣΗ </a:t>
            </a:r>
            <a:r>
              <a:rPr lang="en-US" dirty="0" err="1" smtClean="0"/>
              <a:t>DownloadHtml</a:t>
            </a:r>
            <a:endParaRPr lang="el-GR" dirty="0"/>
          </a:p>
        </p:txBody>
      </p:sp>
      <p:sp>
        <p:nvSpPr>
          <p:cNvPr id="6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836712"/>
            <a:ext cx="9144000" cy="360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l-GR" dirty="0" smtClean="0"/>
              <a:t>Κατέβασμα κώδικα σελίδας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34388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Εύρεση και επιλογή των απαραίτητων ιστοσελίδων</a:t>
            </a:r>
            <a:endParaRPr lang="el-GR" dirty="0"/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655" t="12594" r="19007" b="8658"/>
          <a:stretch/>
        </p:blipFill>
        <p:spPr>
          <a:xfrm>
            <a:off x="1046439" y="1209595"/>
            <a:ext cx="10099122" cy="5565731"/>
          </a:xfrm>
          <a:prstGeom prst="rect">
            <a:avLst/>
          </a:prstGeom>
        </p:spPr>
      </p:pic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ΚΛΑΣΗ </a:t>
            </a:r>
            <a:r>
              <a:rPr lang="en-US" dirty="0" err="1" smtClean="0"/>
              <a:t>LinksEx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657429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l="745" t="30313" r="28969" b="38187"/>
          <a:stretch/>
        </p:blipFill>
        <p:spPr>
          <a:xfrm>
            <a:off x="443372" y="1988840"/>
            <a:ext cx="11305256" cy="2848568"/>
          </a:xfrm>
          <a:prstGeom prst="rect">
            <a:avLst/>
          </a:prstGeom>
        </p:spPr>
      </p:pic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Επιλογή ιστοσελίδων με συγκεκριμένες καταλήξεις</a:t>
            </a:r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ΚΛΑΣΗ </a:t>
            </a:r>
            <a:r>
              <a:rPr lang="en-US" dirty="0" err="1" smtClean="0"/>
              <a:t>PrefixSuffixCheck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868696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9" y="-15898"/>
            <a:ext cx="9939201" cy="6858000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9514" r="37368" b="45075"/>
          <a:stretch/>
        </p:blipFill>
        <p:spPr bwMode="auto">
          <a:xfrm>
            <a:off x="147239" y="1268760"/>
            <a:ext cx="5670136" cy="1947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Χρήση γραφικής </a:t>
            </a:r>
            <a:r>
              <a:rPr lang="el-GR" dirty="0" err="1" smtClean="0"/>
              <a:t>διεπαφής</a:t>
            </a:r>
            <a:endParaRPr lang="el-GR" dirty="0"/>
          </a:p>
        </p:txBody>
      </p:sp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74" t="23708" r="32067" b="30150"/>
          <a:stretch/>
        </p:blipFill>
        <p:spPr bwMode="auto">
          <a:xfrm>
            <a:off x="5951984" y="1275071"/>
            <a:ext cx="5976664" cy="42760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13" t="39514" r="39446" b="44935"/>
          <a:stretch/>
        </p:blipFill>
        <p:spPr bwMode="auto">
          <a:xfrm>
            <a:off x="147239" y="3648464"/>
            <a:ext cx="5670136" cy="23440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72263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cdn26.us1.fansshare.com/photo/computerwallpaper/ffc-fbcc-computer-science-wallpaper-58793562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8" b="9463"/>
          <a:stretch/>
        </p:blipFill>
        <p:spPr bwMode="auto">
          <a:xfrm>
            <a:off x="0" y="0"/>
            <a:ext cx="12192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Θέση περιεχομένου 6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2077" r="17901" b="6676"/>
          <a:stretch/>
        </p:blipFill>
        <p:spPr>
          <a:xfrm>
            <a:off x="2337961" y="1340768"/>
            <a:ext cx="7516078" cy="5247074"/>
          </a:xfrm>
        </p:spPr>
      </p:pic>
      <p:sp>
        <p:nvSpPr>
          <p:cNvPr id="3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Μέρος αρχείου </a:t>
            </a:r>
            <a:r>
              <a:rPr lang="en-US" dirty="0" smtClean="0"/>
              <a:t>README.md</a:t>
            </a:r>
            <a:endParaRPr lang="el-GR" dirty="0"/>
          </a:p>
        </p:txBody>
      </p:sp>
      <p:sp>
        <p:nvSpPr>
          <p:cNvPr id="4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GitHub</a:t>
            </a:r>
            <a:endParaRPr lang="el-GR" dirty="0"/>
          </a:p>
        </p:txBody>
      </p:sp>
      <p:pic>
        <p:nvPicPr>
          <p:cNvPr id="3074" name="Picture 2" descr="http://www.aha.io/assets/integration_logos/github-bb449e0ffbacbcb7f9c703db85b1cf0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5286839"/>
            <a:ext cx="3528392" cy="13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61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10"/>
          <a:stretch/>
        </p:blipFill>
        <p:spPr>
          <a:xfrm>
            <a:off x="0" y="-25207"/>
            <a:ext cx="12192000" cy="6910591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/>
          <a:srcRect l="614" t="12506" b="30522"/>
          <a:stretch/>
        </p:blipFill>
        <p:spPr>
          <a:xfrm>
            <a:off x="335360" y="1916832"/>
            <a:ext cx="11592842" cy="3736254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Τεκμηρίωση</a:t>
            </a:r>
            <a:endParaRPr lang="el-GR" dirty="0"/>
          </a:p>
        </p:txBody>
      </p:sp>
      <p:sp>
        <p:nvSpPr>
          <p:cNvPr id="4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Σύνοψη πακέτου</a:t>
            </a:r>
            <a:endParaRPr lang="el-GR" dirty="0"/>
          </a:p>
        </p:txBody>
      </p:sp>
      <p:pic>
        <p:nvPicPr>
          <p:cNvPr id="9218" name="Picture 2" descr="http://www.konakart.com/wp-content/uploads/2014/11/javado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2492896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511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Διάγραμμα 1"/>
          <p:cNvGraphicFramePr/>
          <p:nvPr>
            <p:extLst>
              <p:ext uri="{D42A27DB-BD31-4B8C-83A1-F6EECF244321}">
                <p14:modId xmlns:p14="http://schemas.microsoft.com/office/powerpoint/2010/main" val="1274487208"/>
              </p:ext>
            </p:extLst>
          </p:nvPr>
        </p:nvGraphicFramePr>
        <p:xfrm>
          <a:off x="2094" y="836712"/>
          <a:ext cx="12189906" cy="602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Τεκμηρίωση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5120704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ΜΕΓΕΘΟΣ </a:t>
            </a:r>
            <a:r>
              <a:rPr lang="en-US" dirty="0" smtClean="0"/>
              <a:t>CRAWLER</a:t>
            </a:r>
            <a:endParaRPr lang="el-GR" dirty="0"/>
          </a:p>
        </p:txBody>
      </p:sp>
      <p:pic>
        <p:nvPicPr>
          <p:cNvPr id="1028" name="Picture 4" descr="https://s-media-cache-ak0.pinimg.com/originals/e2/d7/f9/e2d7f9b1b34017e513176820d66ad1f6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772816"/>
            <a:ext cx="47625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36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7"/>
          <a:stretch/>
        </p:blipFill>
        <p:spPr>
          <a:xfrm>
            <a:off x="26640" y="10210"/>
            <a:ext cx="12165360" cy="6875174"/>
          </a:xfrm>
          <a:prstGeom prst="rect">
            <a:avLst/>
          </a:prstGeom>
        </p:spPr>
      </p:pic>
      <p:grpSp>
        <p:nvGrpSpPr>
          <p:cNvPr id="11" name="Ομάδα 10"/>
          <p:cNvGrpSpPr>
            <a:grpSpLocks noChangeAspect="1"/>
          </p:cNvGrpSpPr>
          <p:nvPr/>
        </p:nvGrpSpPr>
        <p:grpSpPr>
          <a:xfrm>
            <a:off x="2675620" y="1209631"/>
            <a:ext cx="6840760" cy="5517332"/>
            <a:chOff x="2135560" y="260648"/>
            <a:chExt cx="7920880" cy="6388490"/>
          </a:xfrm>
        </p:grpSpPr>
        <p:pic>
          <p:nvPicPr>
            <p:cNvPr id="9" name="Εικόνα 8"/>
            <p:cNvPicPr>
              <a:picLocks noChangeAspect="1"/>
            </p:cNvPicPr>
            <p:nvPr/>
          </p:nvPicPr>
          <p:blipFill rotWithShape="1">
            <a:blip r:embed="rId3"/>
            <a:srcRect l="30444" t="19485" r="30444" b="24407"/>
            <a:stretch/>
          </p:blipFill>
          <p:spPr>
            <a:xfrm>
              <a:off x="2135560" y="260648"/>
              <a:ext cx="7920880" cy="6388490"/>
            </a:xfrm>
            <a:prstGeom prst="rect">
              <a:avLst/>
            </a:prstGeom>
          </p:spPr>
        </p:pic>
        <p:sp>
          <p:nvSpPr>
            <p:cNvPr id="10" name="Έλλειψη 9"/>
            <p:cNvSpPr/>
            <p:nvPr/>
          </p:nvSpPr>
          <p:spPr>
            <a:xfrm>
              <a:off x="2279576" y="4350590"/>
              <a:ext cx="2880320" cy="360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2" name="Έλλειψη 11"/>
            <p:cNvSpPr/>
            <p:nvPr/>
          </p:nvSpPr>
          <p:spPr>
            <a:xfrm>
              <a:off x="2279576" y="4941168"/>
              <a:ext cx="3096344" cy="360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3" name="Έλλειψη 12"/>
            <p:cNvSpPr/>
            <p:nvPr/>
          </p:nvSpPr>
          <p:spPr>
            <a:xfrm>
              <a:off x="6096000" y="4653136"/>
              <a:ext cx="3024336" cy="360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4" name="Έλλειψη 13"/>
            <p:cNvSpPr/>
            <p:nvPr/>
          </p:nvSpPr>
          <p:spPr>
            <a:xfrm>
              <a:off x="6096000" y="4941168"/>
              <a:ext cx="3024336" cy="360040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</p:grpSp>
      <p:sp>
        <p:nvSpPr>
          <p:cNvPr id="8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Καταμέτρηση γραμμών κώδικα και σχολίων</a:t>
            </a:r>
            <a:endParaRPr lang="el-GR" dirty="0"/>
          </a:p>
        </p:txBody>
      </p:sp>
      <p:sp>
        <p:nvSpPr>
          <p:cNvPr id="1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LocMetrics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624605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Θέση περιεχομένου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18976441"/>
              </p:ext>
            </p:extLst>
          </p:nvPr>
        </p:nvGraphicFramePr>
        <p:xfrm>
          <a:off x="35496" y="0"/>
          <a:ext cx="12156504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37" y="1762125"/>
            <a:ext cx="44291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852">
        <p:fade/>
      </p:transition>
    </mc:Choice>
    <mc:Fallback xmlns="">
      <p:transition spd="med" advClick="0" advTm="685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ΠΟΙΟΤΗΤΑ ΑΠΟΤΕΛΕΣΜΑΤΩΝ</a:t>
            </a:r>
            <a:endParaRPr lang="el-GR" dirty="0"/>
          </a:p>
        </p:txBody>
      </p:sp>
      <p:pic>
        <p:nvPicPr>
          <p:cNvPr id="2054" name="Picture 6" descr="http://weknowmemes.com/generator/uploads/generated/g13660732028129867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56" y="1801695"/>
            <a:ext cx="6192688" cy="40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285057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5" b="7491"/>
          <a:stretch/>
        </p:blipFill>
        <p:spPr>
          <a:xfrm>
            <a:off x="0" y="0"/>
            <a:ext cx="12192000" cy="6813376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" b="5746"/>
          <a:stretch/>
        </p:blipFill>
        <p:spPr bwMode="auto">
          <a:xfrm>
            <a:off x="1091444" y="1322459"/>
            <a:ext cx="10009112" cy="534690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Κομμάτι πίνακα της βάσης δεδομένων στον </a:t>
            </a:r>
            <a:r>
              <a:rPr lang="en-US" dirty="0" smtClean="0"/>
              <a:t>SQL Server</a:t>
            </a:r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Βάση Δεδομένων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233011655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5545"/>
          <a:stretch/>
        </p:blipFill>
        <p:spPr bwMode="auto">
          <a:xfrm>
            <a:off x="2603612" y="1412776"/>
            <a:ext cx="6984776" cy="50614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Φάκελοι που δημιουργήθηκαν για την αποθήκευση των σελίδων</a:t>
            </a:r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Αποθήκευση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417777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4"/>
          <a:stretch/>
        </p:blipFill>
        <p:spPr>
          <a:xfrm>
            <a:off x="34572" y="31951"/>
            <a:ext cx="12157428" cy="685343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2"/>
          <a:stretch/>
        </p:blipFill>
        <p:spPr bwMode="auto">
          <a:xfrm>
            <a:off x="1037692" y="1311811"/>
            <a:ext cx="10116616" cy="535414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Αποθηκευμένο αρχείο σε </a:t>
            </a:r>
            <a:r>
              <a:rPr lang="en-US" dirty="0" smtClean="0"/>
              <a:t>html </a:t>
            </a:r>
            <a:r>
              <a:rPr lang="el-GR" dirty="0" smtClean="0"/>
              <a:t>κώδικα</a:t>
            </a:r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Αρχείο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29938871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ΑΠΟΔΟΣΗ, ΤΑΧΥΤΗΤΑ, ΚΑΤΑΝΑΛΩΣΗ ΜΝΗΜΗΣ</a:t>
            </a:r>
            <a:endParaRPr lang="el-GR" dirty="0"/>
          </a:p>
        </p:txBody>
      </p:sp>
      <p:pic>
        <p:nvPicPr>
          <p:cNvPr id="3074" name="Picture 2" descr="https://2.bp.blogspot.com/-k__ayGKHyc4/U42md-B0LBI/AAAAAAAABQg/abHys6SaOCk/s1600/why_do_java_programmers_always_wear_glasses__by_fuke-d6ym6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2" t="23280" r="3086" b="36242"/>
          <a:stretch/>
        </p:blipFill>
        <p:spPr bwMode="auto">
          <a:xfrm>
            <a:off x="2171564" y="2564904"/>
            <a:ext cx="784887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9005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1"/>
          <a:stretch/>
        </p:blipFill>
        <p:spPr>
          <a:xfrm>
            <a:off x="0" y="0"/>
            <a:ext cx="12192000" cy="6885384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7"/>
          <a:stretch/>
        </p:blipFill>
        <p:spPr>
          <a:xfrm>
            <a:off x="1066800" y="1340768"/>
            <a:ext cx="10058400" cy="5295048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Δημιουργία Εκτελέσιμου Αρχείου </a:t>
            </a:r>
            <a:r>
              <a:rPr lang="en-US" dirty="0" smtClean="0"/>
              <a:t>jar</a:t>
            </a:r>
            <a:endParaRPr lang="el-GR" dirty="0"/>
          </a:p>
        </p:txBody>
      </p:sp>
      <p:sp>
        <p:nvSpPr>
          <p:cNvPr id="4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Διαδικασία που ομαδοποιεί τις επιπλέον βιβλιοθήκες που χρειάζεται ο </a:t>
            </a:r>
            <a:r>
              <a:rPr lang="en-US" dirty="0" smtClean="0"/>
              <a:t>crawler </a:t>
            </a:r>
            <a:r>
              <a:rPr lang="el-GR" dirty="0" smtClean="0"/>
              <a:t>για να τρέξει</a:t>
            </a:r>
            <a:endParaRPr lang="el-GR" dirty="0"/>
          </a:p>
        </p:txBody>
      </p:sp>
      <p:sp>
        <p:nvSpPr>
          <p:cNvPr id="5" name="Έλλειψη 4"/>
          <p:cNvSpPr/>
          <p:nvPr/>
        </p:nvSpPr>
        <p:spPr>
          <a:xfrm>
            <a:off x="4007768" y="3369871"/>
            <a:ext cx="2160240" cy="237647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Έλλειψη 5"/>
          <p:cNvSpPr/>
          <p:nvPr/>
        </p:nvSpPr>
        <p:spPr>
          <a:xfrm>
            <a:off x="1127447" y="2780928"/>
            <a:ext cx="1800201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Ευθύγραμμο βέλος σύνδεσης 7"/>
          <p:cNvCxnSpPr>
            <a:stCxn id="6" idx="4"/>
            <a:endCxn id="5" idx="2"/>
          </p:cNvCxnSpPr>
          <p:nvPr/>
        </p:nvCxnSpPr>
        <p:spPr>
          <a:xfrm>
            <a:off x="2027548" y="3068960"/>
            <a:ext cx="1980220" cy="41973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0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5"/>
          <a:stretch/>
        </p:blipFill>
        <p:spPr>
          <a:xfrm>
            <a:off x="1066800" y="1335163"/>
            <a:ext cx="10058400" cy="5372608"/>
          </a:xfrm>
          <a:prstGeom prst="rect">
            <a:avLst/>
          </a:prstGeom>
        </p:spPr>
      </p:pic>
      <p:sp>
        <p:nvSpPr>
          <p:cNvPr id="4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Χρήση Νημάτων μέσω </a:t>
            </a:r>
            <a:r>
              <a:rPr lang="en-US" dirty="0" smtClean="0"/>
              <a:t>Eclipse</a:t>
            </a:r>
            <a:endParaRPr lang="el-GR" dirty="0"/>
          </a:p>
        </p:txBody>
      </p:sp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Χρήση </a:t>
            </a:r>
            <a:r>
              <a:rPr lang="en-US" dirty="0" smtClean="0"/>
              <a:t>CPU </a:t>
            </a:r>
            <a:r>
              <a:rPr lang="el-GR" dirty="0" smtClean="0"/>
              <a:t>και επεξεργαστών σε κατάσταση αδράνειας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561488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2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"/>
          <a:stretch/>
        </p:blipFill>
        <p:spPr>
          <a:xfrm>
            <a:off x="1066800" y="1202003"/>
            <a:ext cx="10058400" cy="5323341"/>
          </a:xfrm>
          <a:prstGeom prst="rect">
            <a:avLst/>
          </a:prstGeom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Χρήση Νημάτων μέσω </a:t>
            </a:r>
            <a:r>
              <a:rPr lang="en-US" dirty="0" smtClean="0"/>
              <a:t>Eclipse</a:t>
            </a:r>
            <a:endParaRPr lang="el-GR" dirty="0"/>
          </a:p>
        </p:txBody>
      </p:sp>
      <p:sp>
        <p:nvSpPr>
          <p:cNvPr id="4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Χρήση </a:t>
            </a:r>
            <a:r>
              <a:rPr lang="en-US" dirty="0" smtClean="0"/>
              <a:t>CPU </a:t>
            </a:r>
            <a:r>
              <a:rPr lang="el-GR" dirty="0" smtClean="0"/>
              <a:t>και επεξεργαστών σε κατάσταση εκτέλεσης προγράμματος</a:t>
            </a:r>
            <a:endParaRPr lang="el-GR" dirty="0"/>
          </a:p>
        </p:txBody>
      </p:sp>
      <p:sp>
        <p:nvSpPr>
          <p:cNvPr id="5" name="Έλλειψη 4"/>
          <p:cNvSpPr/>
          <p:nvPr/>
        </p:nvSpPr>
        <p:spPr>
          <a:xfrm>
            <a:off x="1066801" y="2060848"/>
            <a:ext cx="636712" cy="288032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6" name="Έλλειψη 5"/>
          <p:cNvSpPr/>
          <p:nvPr/>
        </p:nvSpPr>
        <p:spPr>
          <a:xfrm>
            <a:off x="4517090" y="2112364"/>
            <a:ext cx="636712" cy="197634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8" name="Ευθύγραμμο βέλος σύνδεσης 7"/>
          <p:cNvCxnSpPr>
            <a:stCxn id="5" idx="4"/>
            <a:endCxn id="12" idx="0"/>
          </p:cNvCxnSpPr>
          <p:nvPr/>
        </p:nvCxnSpPr>
        <p:spPr>
          <a:xfrm>
            <a:off x="1385157" y="2348880"/>
            <a:ext cx="2151512" cy="252028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Ευθύγραμμο βέλος σύνδεσης 8"/>
          <p:cNvCxnSpPr>
            <a:stCxn id="6" idx="4"/>
          </p:cNvCxnSpPr>
          <p:nvPr/>
        </p:nvCxnSpPr>
        <p:spPr>
          <a:xfrm flipH="1">
            <a:off x="3536669" y="2309998"/>
            <a:ext cx="1298777" cy="25591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19536" y="4869160"/>
            <a:ext cx="3234266" cy="7694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4400" b="1" dirty="0" smtClean="0">
                <a:solidFill>
                  <a:schemeClr val="bg1"/>
                </a:solidFill>
              </a:rPr>
              <a:t>56 νήματα</a:t>
            </a:r>
            <a:endParaRPr lang="el-GR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992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Εικόνα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39514" r="37368" b="45075"/>
          <a:stretch/>
        </p:blipFill>
        <p:spPr bwMode="auto">
          <a:xfrm>
            <a:off x="3260932" y="2455172"/>
            <a:ext cx="5670136" cy="19476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Επιλογή Χρόνου Εκτέλεσης</a:t>
            </a:r>
            <a:endParaRPr lang="el-GR" dirty="0"/>
          </a:p>
        </p:txBody>
      </p:sp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Δίνεται η δυνατότητα στον χρήστη να επιλέγει για πόσο χρόνο θέλει να τρέξει το πρόγραμμα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985131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Αποτελέσματα </a:t>
            </a:r>
            <a:r>
              <a:rPr lang="en-US" dirty="0" smtClean="0"/>
              <a:t>Crawler</a:t>
            </a:r>
            <a:endParaRPr lang="el-GR" dirty="0"/>
          </a:p>
        </p:txBody>
      </p:sp>
      <p:sp>
        <p:nvSpPr>
          <p:cNvPr id="3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Αποτελέσματα χρήσης </a:t>
            </a:r>
            <a:r>
              <a:rPr lang="en-US" dirty="0" smtClean="0"/>
              <a:t>crawler </a:t>
            </a:r>
            <a:r>
              <a:rPr lang="el-GR" dirty="0" smtClean="0"/>
              <a:t>σε 1 ώρα</a:t>
            </a:r>
            <a:endParaRPr lang="el-GR" dirty="0"/>
          </a:p>
        </p:txBody>
      </p:sp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t="20373" r="23262" b="14687"/>
          <a:stretch/>
        </p:blipFill>
        <p:spPr>
          <a:xfrm>
            <a:off x="263352" y="1653401"/>
            <a:ext cx="7200800" cy="4076310"/>
          </a:xfrm>
          <a:prstGeom prst="rect">
            <a:avLst/>
          </a:prstGeom>
        </p:spPr>
      </p:pic>
      <p:graphicFrame>
        <p:nvGraphicFramePr>
          <p:cNvPr id="9" name="Διάγραμμα 8"/>
          <p:cNvGraphicFramePr/>
          <p:nvPr>
            <p:extLst>
              <p:ext uri="{D42A27DB-BD31-4B8C-83A1-F6EECF244321}">
                <p14:modId xmlns:p14="http://schemas.microsoft.com/office/powerpoint/2010/main" val="1892514456"/>
              </p:ext>
            </p:extLst>
          </p:nvPr>
        </p:nvGraphicFramePr>
        <p:xfrm>
          <a:off x="7272808" y="1340768"/>
          <a:ext cx="537592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723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32956"/>
            <a:ext cx="9144000" cy="5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 smtClean="0"/>
              <a:t>Παρακαλώ δώστε όνομα χρήστη: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40974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4"/>
    </mc:Choice>
    <mc:Fallback xmlns="">
      <p:transition spd="slow" advTm="3204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ΣΥΝΕΡΓΑΣΙΑ</a:t>
            </a:r>
            <a:endParaRPr lang="el-GR" dirty="0"/>
          </a:p>
        </p:txBody>
      </p:sp>
      <p:pic>
        <p:nvPicPr>
          <p:cNvPr id="8194" name="Picture 2" descr="https://i.imgflip.com/vuer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293" y="1844824"/>
            <a:ext cx="6931415" cy="460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78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59"/>
          <a:stretch/>
        </p:blipFill>
        <p:spPr>
          <a:xfrm>
            <a:off x="38788" y="-7049"/>
            <a:ext cx="12153211" cy="6892433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2" t="45326" b="11381"/>
          <a:stretch/>
        </p:blipFill>
        <p:spPr>
          <a:xfrm>
            <a:off x="119336" y="3675579"/>
            <a:ext cx="2880320" cy="2644836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2" t="45325" b="16958"/>
          <a:stretch/>
        </p:blipFill>
        <p:spPr>
          <a:xfrm>
            <a:off x="3143672" y="3689526"/>
            <a:ext cx="2880321" cy="2304256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2" t="45327" b="17747"/>
          <a:stretch/>
        </p:blipFill>
        <p:spPr>
          <a:xfrm>
            <a:off x="6168009" y="3675579"/>
            <a:ext cx="3125956" cy="2448272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2" t="45327" b="12653"/>
          <a:stretch/>
        </p:blipFill>
        <p:spPr>
          <a:xfrm>
            <a:off x="9419764" y="3682518"/>
            <a:ext cx="2666256" cy="2376265"/>
          </a:xfrm>
          <a:prstGeom prst="rect">
            <a:avLst/>
          </a:prstGeom>
        </p:spPr>
      </p:pic>
      <p:sp>
        <p:nvSpPr>
          <p:cNvPr id="7" name="Έλλειψη 6"/>
          <p:cNvSpPr/>
          <p:nvPr/>
        </p:nvSpPr>
        <p:spPr>
          <a:xfrm>
            <a:off x="1401832" y="4927011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Έλλειψη 7"/>
          <p:cNvSpPr/>
          <p:nvPr/>
        </p:nvSpPr>
        <p:spPr>
          <a:xfrm>
            <a:off x="1014496" y="5623563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Έλλειψη 8"/>
          <p:cNvSpPr/>
          <p:nvPr/>
        </p:nvSpPr>
        <p:spPr>
          <a:xfrm>
            <a:off x="3647728" y="4285051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Έλλειψη 9"/>
          <p:cNvSpPr/>
          <p:nvPr/>
        </p:nvSpPr>
        <p:spPr>
          <a:xfrm>
            <a:off x="4786208" y="4285051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Έλλειψη 10"/>
          <p:cNvSpPr/>
          <p:nvPr/>
        </p:nvSpPr>
        <p:spPr>
          <a:xfrm>
            <a:off x="4404984" y="4614027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Έλλειψη 11"/>
          <p:cNvSpPr/>
          <p:nvPr/>
        </p:nvSpPr>
        <p:spPr>
          <a:xfrm>
            <a:off x="3651496" y="4915707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Έλλειψη 12"/>
          <p:cNvSpPr/>
          <p:nvPr/>
        </p:nvSpPr>
        <p:spPr>
          <a:xfrm>
            <a:off x="3640120" y="5275747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Έλλειψη 13"/>
          <p:cNvSpPr/>
          <p:nvPr/>
        </p:nvSpPr>
        <p:spPr>
          <a:xfrm>
            <a:off x="3647728" y="5622139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Έλλειψη 14"/>
          <p:cNvSpPr/>
          <p:nvPr/>
        </p:nvSpPr>
        <p:spPr>
          <a:xfrm>
            <a:off x="7556601" y="4710707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Έλλειψη 15"/>
          <p:cNvSpPr/>
          <p:nvPr/>
        </p:nvSpPr>
        <p:spPr>
          <a:xfrm>
            <a:off x="6325672" y="5048671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7" name="Έλλειψη 16"/>
          <p:cNvSpPr/>
          <p:nvPr/>
        </p:nvSpPr>
        <p:spPr>
          <a:xfrm>
            <a:off x="6730424" y="5422359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Έλλειψη 17"/>
          <p:cNvSpPr/>
          <p:nvPr/>
        </p:nvSpPr>
        <p:spPr>
          <a:xfrm>
            <a:off x="7559688" y="5426127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9" name="Έλλειψη 18"/>
          <p:cNvSpPr/>
          <p:nvPr/>
        </p:nvSpPr>
        <p:spPr>
          <a:xfrm>
            <a:off x="10231520" y="4534480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0" name="Έλλειψη 19"/>
          <p:cNvSpPr/>
          <p:nvPr/>
        </p:nvSpPr>
        <p:spPr>
          <a:xfrm>
            <a:off x="9525088" y="4837008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1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Επικοινωνία</a:t>
            </a:r>
            <a:endParaRPr lang="el-GR" dirty="0"/>
          </a:p>
        </p:txBody>
      </p:sp>
      <p:sp>
        <p:nvSpPr>
          <p:cNvPr id="22" name="Θέση περιεχομένου 2"/>
          <p:cNvSpPr txBox="1">
            <a:spLocks/>
          </p:cNvSpPr>
          <p:nvPr/>
        </p:nvSpPr>
        <p:spPr>
          <a:xfrm>
            <a:off x="252747" y="808103"/>
            <a:ext cx="1524256" cy="929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l-GR" sz="6600" b="1" dirty="0" smtClean="0"/>
              <a:t>15</a:t>
            </a:r>
            <a:endParaRPr lang="el-GR" sz="6600" b="1" dirty="0"/>
          </a:p>
        </p:txBody>
      </p:sp>
      <p:cxnSp>
        <p:nvCxnSpPr>
          <p:cNvPr id="24" name="Ευθύγραμμο βέλος σύνδεσης 23"/>
          <p:cNvCxnSpPr>
            <a:stCxn id="7" idx="0"/>
            <a:endCxn id="22" idx="2"/>
          </p:cNvCxnSpPr>
          <p:nvPr/>
        </p:nvCxnSpPr>
        <p:spPr>
          <a:xfrm flipH="1" flipV="1">
            <a:off x="1014875" y="1737925"/>
            <a:ext cx="566977" cy="318908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/>
          <p:cNvCxnSpPr>
            <a:stCxn id="8" idx="0"/>
            <a:endCxn id="22" idx="2"/>
          </p:cNvCxnSpPr>
          <p:nvPr/>
        </p:nvCxnSpPr>
        <p:spPr>
          <a:xfrm flipH="1" flipV="1">
            <a:off x="1014875" y="1737925"/>
            <a:ext cx="179641" cy="388563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Ευθύγραμμο βέλος σύνδεσης 27"/>
          <p:cNvCxnSpPr>
            <a:stCxn id="18" idx="0"/>
            <a:endCxn id="22" idx="2"/>
          </p:cNvCxnSpPr>
          <p:nvPr/>
        </p:nvCxnSpPr>
        <p:spPr>
          <a:xfrm flipH="1" flipV="1">
            <a:off x="1014875" y="1737925"/>
            <a:ext cx="6724833" cy="368820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Ευθύγραμμο βέλος σύνδεσης 31"/>
          <p:cNvCxnSpPr>
            <a:stCxn id="17" idx="0"/>
            <a:endCxn id="22" idx="2"/>
          </p:cNvCxnSpPr>
          <p:nvPr/>
        </p:nvCxnSpPr>
        <p:spPr>
          <a:xfrm flipH="1" flipV="1">
            <a:off x="1014875" y="1737925"/>
            <a:ext cx="5895569" cy="36844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Ευθύγραμμο βέλος σύνδεσης 32"/>
          <p:cNvCxnSpPr>
            <a:stCxn id="16" idx="0"/>
            <a:endCxn id="22" idx="2"/>
          </p:cNvCxnSpPr>
          <p:nvPr/>
        </p:nvCxnSpPr>
        <p:spPr>
          <a:xfrm flipH="1" flipV="1">
            <a:off x="1014875" y="1737925"/>
            <a:ext cx="5490817" cy="331074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Ευθύγραμμο βέλος σύνδεσης 33"/>
          <p:cNvCxnSpPr>
            <a:stCxn id="15" idx="0"/>
            <a:endCxn id="22" idx="2"/>
          </p:cNvCxnSpPr>
          <p:nvPr/>
        </p:nvCxnSpPr>
        <p:spPr>
          <a:xfrm flipH="1" flipV="1">
            <a:off x="1014875" y="1737925"/>
            <a:ext cx="6721746" cy="297278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Ευθύγραμμο βέλος σύνδεσης 34"/>
          <p:cNvCxnSpPr>
            <a:stCxn id="14" idx="0"/>
            <a:endCxn id="22" idx="2"/>
          </p:cNvCxnSpPr>
          <p:nvPr/>
        </p:nvCxnSpPr>
        <p:spPr>
          <a:xfrm flipH="1" flipV="1">
            <a:off x="1014875" y="1737925"/>
            <a:ext cx="2812873" cy="388421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Ευθύγραμμο βέλος σύνδεσης 35"/>
          <p:cNvCxnSpPr>
            <a:stCxn id="13" idx="0"/>
            <a:endCxn id="22" idx="2"/>
          </p:cNvCxnSpPr>
          <p:nvPr/>
        </p:nvCxnSpPr>
        <p:spPr>
          <a:xfrm flipH="1" flipV="1">
            <a:off x="1014875" y="1737925"/>
            <a:ext cx="2805265" cy="353782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Ευθύγραμμο βέλος σύνδεσης 36"/>
          <p:cNvCxnSpPr>
            <a:stCxn id="12" idx="0"/>
            <a:endCxn id="22" idx="2"/>
          </p:cNvCxnSpPr>
          <p:nvPr/>
        </p:nvCxnSpPr>
        <p:spPr>
          <a:xfrm flipH="1" flipV="1">
            <a:off x="1014875" y="1737925"/>
            <a:ext cx="2816641" cy="317778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Ευθύγραμμο βέλος σύνδεσης 37"/>
          <p:cNvCxnSpPr>
            <a:stCxn id="11" idx="0"/>
            <a:endCxn id="22" idx="2"/>
          </p:cNvCxnSpPr>
          <p:nvPr/>
        </p:nvCxnSpPr>
        <p:spPr>
          <a:xfrm flipH="1" flipV="1">
            <a:off x="1014875" y="1737925"/>
            <a:ext cx="3570129" cy="287610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Ευθύγραμμο βέλος σύνδεσης 38"/>
          <p:cNvCxnSpPr>
            <a:stCxn id="10" idx="0"/>
            <a:endCxn id="22" idx="2"/>
          </p:cNvCxnSpPr>
          <p:nvPr/>
        </p:nvCxnSpPr>
        <p:spPr>
          <a:xfrm flipH="1" flipV="1">
            <a:off x="1014875" y="1737925"/>
            <a:ext cx="3951353" cy="254712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Ευθύγραμμο βέλος σύνδεσης 39"/>
          <p:cNvCxnSpPr>
            <a:stCxn id="9" idx="0"/>
            <a:endCxn id="22" idx="2"/>
          </p:cNvCxnSpPr>
          <p:nvPr/>
        </p:nvCxnSpPr>
        <p:spPr>
          <a:xfrm flipH="1" flipV="1">
            <a:off x="1014875" y="1737925"/>
            <a:ext cx="2812873" cy="254712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Ευθύγραμμο βέλος σύνδεσης 61"/>
          <p:cNvCxnSpPr>
            <a:stCxn id="19" idx="0"/>
            <a:endCxn id="22" idx="2"/>
          </p:cNvCxnSpPr>
          <p:nvPr/>
        </p:nvCxnSpPr>
        <p:spPr>
          <a:xfrm flipH="1" flipV="1">
            <a:off x="1014875" y="1737925"/>
            <a:ext cx="9396665" cy="27965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Ευθύγραμμο βέλος σύνδεσης 62"/>
          <p:cNvCxnSpPr>
            <a:stCxn id="20" idx="0"/>
            <a:endCxn id="22" idx="2"/>
          </p:cNvCxnSpPr>
          <p:nvPr/>
        </p:nvCxnSpPr>
        <p:spPr>
          <a:xfrm flipH="1" flipV="1">
            <a:off x="1014875" y="1737925"/>
            <a:ext cx="8690233" cy="309908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Θέση περιεχομένου 2"/>
          <p:cNvSpPr txBox="1">
            <a:spLocks/>
          </p:cNvSpPr>
          <p:nvPr/>
        </p:nvSpPr>
        <p:spPr>
          <a:xfrm>
            <a:off x="1346293" y="1138325"/>
            <a:ext cx="3721696" cy="4730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 rtl="0">
              <a:defRPr lang="el-GR"/>
            </a:defPPr>
            <a:lvl1pPr indent="0" algn="ctr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400" b="1">
                <a:solidFill>
                  <a:schemeClr val="tx1">
                    <a:lumMod val="85000"/>
                  </a:schemeClr>
                </a:solidFill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</a:schemeClr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4pPr>
            <a:lvl5pPr marL="150876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5pPr>
            <a:lvl6pPr marL="178308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6pPr>
            <a:lvl7pPr marL="205740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7pPr>
            <a:lvl8pPr marL="233172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8pPr>
            <a:lvl9pPr marL="26060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9pPr>
          </a:lstStyle>
          <a:p>
            <a:r>
              <a:rPr lang="el-GR" dirty="0">
                <a:solidFill>
                  <a:srgbClr val="FF0000"/>
                </a:solidFill>
              </a:rPr>
              <a:t>εβδομαδιαίες συναντήσεις</a:t>
            </a:r>
          </a:p>
        </p:txBody>
      </p:sp>
      <p:sp>
        <p:nvSpPr>
          <p:cNvPr id="72" name="Πολλαπλασιασμός 71"/>
          <p:cNvSpPr/>
          <p:nvPr/>
        </p:nvSpPr>
        <p:spPr>
          <a:xfrm>
            <a:off x="4983504" y="976960"/>
            <a:ext cx="952489" cy="654071"/>
          </a:xfrm>
          <a:prstGeom prst="mathMultiply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3" name="Θέση περιεχομένου 2"/>
          <p:cNvSpPr txBox="1">
            <a:spLocks/>
          </p:cNvSpPr>
          <p:nvPr/>
        </p:nvSpPr>
        <p:spPr>
          <a:xfrm>
            <a:off x="5908037" y="798109"/>
            <a:ext cx="1746267" cy="9298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l-GR" sz="6600" b="1" dirty="0" smtClean="0">
                <a:solidFill>
                  <a:srgbClr val="FFFF00"/>
                </a:solidFill>
              </a:rPr>
              <a:t>2 </a:t>
            </a:r>
            <a:r>
              <a:rPr lang="el-GR" sz="2800" b="1" dirty="0" smtClean="0">
                <a:solidFill>
                  <a:srgbClr val="FFFF00"/>
                </a:solidFill>
              </a:rPr>
              <a:t>ώρες</a:t>
            </a:r>
            <a:endParaRPr lang="el-GR" sz="2800" b="1" dirty="0">
              <a:solidFill>
                <a:srgbClr val="FFFF00"/>
              </a:solidFill>
            </a:endParaRPr>
          </a:p>
        </p:txBody>
      </p:sp>
      <p:sp>
        <p:nvSpPr>
          <p:cNvPr id="74" name="Ίσο 73"/>
          <p:cNvSpPr/>
          <p:nvPr/>
        </p:nvSpPr>
        <p:spPr>
          <a:xfrm>
            <a:off x="7603480" y="1039088"/>
            <a:ext cx="1008112" cy="56914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>
              <a:solidFill>
                <a:srgbClr val="92D050"/>
              </a:solidFill>
            </a:endParaRPr>
          </a:p>
        </p:txBody>
      </p:sp>
      <p:sp>
        <p:nvSpPr>
          <p:cNvPr id="75" name="Ορθογώνιο 74"/>
          <p:cNvSpPr/>
          <p:nvPr/>
        </p:nvSpPr>
        <p:spPr>
          <a:xfrm>
            <a:off x="8716038" y="836712"/>
            <a:ext cx="3362990" cy="10801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7200" b="1" dirty="0" smtClean="0">
                <a:solidFill>
                  <a:schemeClr val="accent2"/>
                </a:solidFill>
              </a:rPr>
              <a:t>30 ώρες</a:t>
            </a:r>
            <a:endParaRPr lang="el-GR" sz="7200" b="1" dirty="0">
              <a:solidFill>
                <a:schemeClr val="accent2"/>
              </a:solidFill>
            </a:endParaRPr>
          </a:p>
        </p:txBody>
      </p:sp>
      <p:sp>
        <p:nvSpPr>
          <p:cNvPr id="89" name="Έλλειψη 88"/>
          <p:cNvSpPr/>
          <p:nvPr/>
        </p:nvSpPr>
        <p:spPr>
          <a:xfrm>
            <a:off x="1399684" y="5285475"/>
            <a:ext cx="360040" cy="36004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cxnSp>
        <p:nvCxnSpPr>
          <p:cNvPr id="90" name="Ευθύγραμμο βέλος σύνδεσης 89"/>
          <p:cNvCxnSpPr>
            <a:stCxn id="89" idx="0"/>
            <a:endCxn id="22" idx="2"/>
          </p:cNvCxnSpPr>
          <p:nvPr/>
        </p:nvCxnSpPr>
        <p:spPr>
          <a:xfrm flipH="1" flipV="1">
            <a:off x="1014875" y="1737925"/>
            <a:ext cx="564829" cy="354755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52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- Θέση περιεχομένου"/>
          <p:cNvSpPr txBox="1">
            <a:spLocks/>
          </p:cNvSpPr>
          <p:nvPr/>
        </p:nvSpPr>
        <p:spPr>
          <a:xfrm>
            <a:off x="1919536" y="3645024"/>
            <a:ext cx="9144000" cy="4325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 rtl="0">
              <a:defRPr lang="el-GR"/>
            </a:defPPr>
            <a:lvl1pPr indent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tx1">
                    <a:lumMod val="85000"/>
                  </a:schemeClr>
                </a:solidFill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</a:schemeClr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4pPr>
            <a:lvl5pPr marL="150876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5pPr>
            <a:lvl6pPr marL="178308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6pPr>
            <a:lvl7pPr marL="205740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7pPr>
            <a:lvl8pPr marL="233172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8pPr>
            <a:lvl9pPr marL="26060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9pPr>
          </a:lstStyle>
          <a:p>
            <a:endParaRPr lang="el-GR" dirty="0"/>
          </a:p>
        </p:txBody>
      </p:sp>
      <p:sp>
        <p:nvSpPr>
          <p:cNvPr id="3" name="2 - Υπότιτλος"/>
          <p:cNvSpPr txBox="1">
            <a:spLocks/>
          </p:cNvSpPr>
          <p:nvPr/>
        </p:nvSpPr>
        <p:spPr>
          <a:xfrm>
            <a:off x="1524000" y="1071546"/>
            <a:ext cx="9144000" cy="47149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defPPr rtl="0">
              <a:defRPr lang="el-GR"/>
            </a:defPPr>
            <a:lvl1pPr indent="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000">
                <a:solidFill>
                  <a:schemeClr val="tx1">
                    <a:lumMod val="85000"/>
                  </a:schemeClr>
                </a:solidFill>
              </a:defRPr>
            </a:lvl1pPr>
            <a:lvl2pPr marL="594360" indent="-22860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1">
                    <a:lumMod val="85000"/>
                  </a:schemeClr>
                </a:solidFill>
              </a:defRPr>
            </a:lvl2pPr>
            <a:lvl3pPr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>
                <a:solidFill>
                  <a:schemeClr val="tx1">
                    <a:lumMod val="85000"/>
                  </a:schemeClr>
                </a:solidFill>
              </a:defRPr>
            </a:lvl3pPr>
            <a:lvl4pPr marL="12344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4pPr>
            <a:lvl5pPr marL="150876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>
                <a:solidFill>
                  <a:schemeClr val="tx1">
                    <a:lumMod val="85000"/>
                  </a:schemeClr>
                </a:solidFill>
              </a:defRPr>
            </a:lvl5pPr>
            <a:lvl6pPr marL="178308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6pPr>
            <a:lvl7pPr marL="205740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7pPr>
            <a:lvl8pPr marL="233172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8pPr>
            <a:lvl9pPr marL="2606040" indent="-228600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/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Επίσκεψη σε </a:t>
            </a:r>
            <a:r>
              <a:rPr lang="en-US" dirty="0" smtClean="0"/>
              <a:t>URL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Φιλτράρισμα σελίδων για την  επιλογή των πιο </a:t>
            </a:r>
            <a:r>
              <a:rPr lang="el-GR" dirty="0" smtClean="0"/>
              <a:t>χρήσιμων</a:t>
            </a: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Αποθήκευση και </a:t>
            </a:r>
            <a:r>
              <a:rPr lang="el-GR" dirty="0" err="1"/>
              <a:t>ονοματοδοσία</a:t>
            </a:r>
            <a:r>
              <a:rPr lang="el-GR" dirty="0"/>
              <a:t> </a:t>
            </a:r>
            <a:r>
              <a:rPr lang="en-US" dirty="0"/>
              <a:t>HTML </a:t>
            </a:r>
            <a:r>
              <a:rPr lang="el-GR" dirty="0" smtClean="0"/>
              <a:t>αρχείου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 smtClean="0"/>
              <a:t>Δημιουργία </a:t>
            </a:r>
            <a:r>
              <a:rPr lang="el-GR" dirty="0"/>
              <a:t>καταλόγων</a:t>
            </a:r>
            <a:r>
              <a:rPr lang="en-US" dirty="0"/>
              <a:t> </a:t>
            </a:r>
            <a:r>
              <a:rPr lang="el-GR" dirty="0"/>
              <a:t>(</a:t>
            </a:r>
            <a:r>
              <a:rPr lang="en-US" dirty="0"/>
              <a:t>directories)</a:t>
            </a:r>
            <a:r>
              <a:rPr lang="el-GR" dirty="0"/>
              <a:t> για αποθήκευση αρχείων σε </a:t>
            </a:r>
            <a:r>
              <a:rPr lang="el-GR" dirty="0" smtClean="0"/>
              <a:t>φακέλους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Προσπέλαση </a:t>
            </a:r>
            <a:r>
              <a:rPr lang="en-US" dirty="0" smtClean="0"/>
              <a:t>URLs</a:t>
            </a:r>
            <a:endParaRPr lang="el-GR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Εμφάνιση </a:t>
            </a:r>
            <a:r>
              <a:rPr lang="en-US" dirty="0"/>
              <a:t>URLs </a:t>
            </a:r>
            <a:r>
              <a:rPr lang="el-GR" dirty="0"/>
              <a:t>με την παρακάτω μορφή :                                                                                  </a:t>
            </a:r>
            <a:r>
              <a:rPr lang="en-US" dirty="0" smtClean="0"/>
              <a:t>www.aueb.gr/pages/index.php</a:t>
            </a: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Απόρριψη </a:t>
            </a:r>
            <a:r>
              <a:rPr lang="el-GR" dirty="0" err="1" smtClean="0"/>
              <a:t>διπλοτιμών</a:t>
            </a: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Απόρριψη εξαιρέσεων </a:t>
            </a:r>
            <a:r>
              <a:rPr lang="en-US" dirty="0"/>
              <a:t>(</a:t>
            </a:r>
            <a:r>
              <a:rPr lang="el-GR" dirty="0" err="1"/>
              <a:t>π.χ</a:t>
            </a:r>
            <a:r>
              <a:rPr lang="en-US" dirty="0"/>
              <a:t> </a:t>
            </a:r>
            <a:r>
              <a:rPr lang="el-GR" dirty="0"/>
              <a:t>:</a:t>
            </a:r>
            <a:r>
              <a:rPr lang="en-US" dirty="0"/>
              <a:t>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ico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Αποφυγή ενδεχόμενου αποκλεισμού από τα</a:t>
            </a:r>
            <a:r>
              <a:rPr lang="en-US" dirty="0"/>
              <a:t> </a:t>
            </a:r>
            <a:r>
              <a:rPr lang="en-US" dirty="0" smtClean="0"/>
              <a:t>sites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dirty="0"/>
              <a:t>Δημιουργία της βάσης δεδομένων και σύνδεσή της με το </a:t>
            </a:r>
            <a:r>
              <a:rPr lang="el-GR" dirty="0" smtClean="0"/>
              <a:t>πρόγραμμα</a:t>
            </a: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l-GR" dirty="0"/>
          </a:p>
        </p:txBody>
      </p:sp>
      <p:sp>
        <p:nvSpPr>
          <p:cNvPr id="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Αρχικό πλάνο </a:t>
            </a:r>
            <a:r>
              <a:rPr lang="en-US" dirty="0" smtClean="0"/>
              <a:t>Web Crawler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3678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89"/>
          <a:stretch/>
        </p:blipFill>
        <p:spPr>
          <a:xfrm>
            <a:off x="-12148" y="-10754"/>
            <a:ext cx="12204147" cy="6896138"/>
          </a:xfrm>
          <a:prstGeom prst="rect">
            <a:avLst/>
          </a:prstGeom>
        </p:spPr>
      </p:pic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/>
          <a:stretch/>
        </p:blipFill>
        <p:spPr>
          <a:xfrm>
            <a:off x="335360" y="1240855"/>
            <a:ext cx="3024336" cy="5173361"/>
          </a:xfrm>
        </p:spPr>
      </p:pic>
      <p:grpSp>
        <p:nvGrpSpPr>
          <p:cNvPr id="2" name="Ομάδα 1"/>
          <p:cNvGrpSpPr/>
          <p:nvPr/>
        </p:nvGrpSpPr>
        <p:grpSpPr>
          <a:xfrm>
            <a:off x="3791744" y="1240855"/>
            <a:ext cx="8064896" cy="5197409"/>
            <a:chOff x="3791744" y="1240855"/>
            <a:chExt cx="8064896" cy="5197409"/>
          </a:xfrm>
        </p:grpSpPr>
        <p:grpSp>
          <p:nvGrpSpPr>
            <p:cNvPr id="6" name="Ομάδα 5"/>
            <p:cNvGrpSpPr>
              <a:grpSpLocks noChangeAspect="1"/>
            </p:cNvGrpSpPr>
            <p:nvPr/>
          </p:nvGrpSpPr>
          <p:grpSpPr>
            <a:xfrm>
              <a:off x="3791744" y="1240855"/>
              <a:ext cx="8064896" cy="5197409"/>
              <a:chOff x="335360" y="161256"/>
              <a:chExt cx="10105975" cy="6696744"/>
            </a:xfrm>
          </p:grpSpPr>
          <p:pic>
            <p:nvPicPr>
              <p:cNvPr id="8" name="Εικόνα 7"/>
              <p:cNvPicPr>
                <a:picLocks noChangeAspect="1"/>
              </p:cNvPicPr>
              <p:nvPr/>
            </p:nvPicPr>
            <p:blipFill rotWithShape="1">
              <a:blip r:embed="rId4"/>
              <a:srcRect t="2750" r="22329" b="5704"/>
              <a:stretch/>
            </p:blipFill>
            <p:spPr>
              <a:xfrm>
                <a:off x="335360" y="161256"/>
                <a:ext cx="10105975" cy="6696744"/>
              </a:xfrm>
              <a:prstGeom prst="rect">
                <a:avLst/>
              </a:prstGeom>
            </p:spPr>
          </p:pic>
          <p:pic>
            <p:nvPicPr>
              <p:cNvPr id="9" name="Εικόνα 8"/>
              <p:cNvPicPr>
                <a:picLocks noChangeAspect="1"/>
              </p:cNvPicPr>
              <p:nvPr/>
            </p:nvPicPr>
            <p:blipFill rotWithShape="1">
              <a:blip r:embed="rId4"/>
              <a:srcRect t="12854" r="81248" b="84193"/>
              <a:stretch/>
            </p:blipFill>
            <p:spPr>
              <a:xfrm>
                <a:off x="479376" y="2291386"/>
                <a:ext cx="2376264" cy="1224136"/>
              </a:xfrm>
              <a:prstGeom prst="rect">
                <a:avLst/>
              </a:prstGeom>
            </p:spPr>
          </p:pic>
          <p:pic>
            <p:nvPicPr>
              <p:cNvPr id="10" name="Εικόνα 9"/>
              <p:cNvPicPr>
                <a:picLocks noChangeAspect="1"/>
              </p:cNvPicPr>
              <p:nvPr/>
            </p:nvPicPr>
            <p:blipFill rotWithShape="1">
              <a:blip r:embed="rId4"/>
              <a:srcRect t="12854" r="81248" b="84193"/>
              <a:stretch/>
            </p:blipFill>
            <p:spPr>
              <a:xfrm>
                <a:off x="479376" y="4077072"/>
                <a:ext cx="2376264" cy="2780928"/>
              </a:xfrm>
              <a:prstGeom prst="rect">
                <a:avLst/>
              </a:prstGeom>
            </p:spPr>
          </p:pic>
        </p:grpSp>
        <p:pic>
          <p:nvPicPr>
            <p:cNvPr id="12290" name="Picture 2" descr="https://www.filepicker.io/api/file/uRRNEeq9RXWGbZngZt0K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7693" y="3751252"/>
              <a:ext cx="4742823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2" name="Picture 4" descr="http://mononews.gr/wp-content/uploads/2015/11/slac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92" y="4538028"/>
            <a:ext cx="2874155" cy="14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Χρήση </a:t>
            </a:r>
            <a:r>
              <a:rPr lang="en-US" dirty="0" smtClean="0"/>
              <a:t>Slack </a:t>
            </a:r>
            <a:r>
              <a:rPr lang="el-GR" dirty="0" smtClean="0"/>
              <a:t>και </a:t>
            </a:r>
            <a:r>
              <a:rPr lang="en-US" dirty="0" smtClean="0"/>
              <a:t>Skype </a:t>
            </a:r>
            <a:r>
              <a:rPr lang="el-GR" dirty="0" smtClean="0"/>
              <a:t>για την επικοινωνία της ομάδας</a:t>
            </a:r>
            <a:endParaRPr lang="el-GR" dirty="0"/>
          </a:p>
        </p:txBody>
      </p:sp>
      <p:sp>
        <p:nvSpPr>
          <p:cNvPr id="12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Επικοινωνία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75705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Εικόνα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Ομάδα 5"/>
          <p:cNvGrpSpPr>
            <a:grpSpLocks noChangeAspect="1"/>
          </p:cNvGrpSpPr>
          <p:nvPr/>
        </p:nvGrpSpPr>
        <p:grpSpPr>
          <a:xfrm>
            <a:off x="2246778" y="1340768"/>
            <a:ext cx="7698443" cy="5184576"/>
            <a:chOff x="1703512" y="610501"/>
            <a:chExt cx="8568952" cy="5770827"/>
          </a:xfrm>
        </p:grpSpPr>
        <p:pic>
          <p:nvPicPr>
            <p:cNvPr id="4" name="Εικόνα 3"/>
            <p:cNvPicPr>
              <a:picLocks noChangeAspect="1"/>
            </p:cNvPicPr>
            <p:nvPr/>
          </p:nvPicPr>
          <p:blipFill rotWithShape="1">
            <a:blip r:embed="rId3"/>
            <a:srcRect l="16240" t="11610" r="17901" b="9641"/>
            <a:stretch/>
          </p:blipFill>
          <p:spPr>
            <a:xfrm>
              <a:off x="1703512" y="620688"/>
              <a:ext cx="8568952" cy="5760640"/>
            </a:xfrm>
            <a:prstGeom prst="rect">
              <a:avLst/>
            </a:prstGeom>
          </p:spPr>
        </p:pic>
        <p:pic>
          <p:nvPicPr>
            <p:cNvPr id="5" name="Εικόνα 4"/>
            <p:cNvPicPr>
              <a:picLocks noChangeAspect="1"/>
            </p:cNvPicPr>
            <p:nvPr/>
          </p:nvPicPr>
          <p:blipFill rotWithShape="1">
            <a:blip r:embed="rId4"/>
            <a:srcRect l="744" t="30313" r="744" b="25391"/>
            <a:stretch/>
          </p:blipFill>
          <p:spPr>
            <a:xfrm>
              <a:off x="1718026" y="610501"/>
              <a:ext cx="4444482" cy="1123605"/>
            </a:xfrm>
            <a:prstGeom prst="rect">
              <a:avLst/>
            </a:prstGeom>
          </p:spPr>
        </p:pic>
      </p:grpSp>
      <p:sp>
        <p:nvSpPr>
          <p:cNvPr id="7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Κοινός φάκελος αρχείων</a:t>
            </a:r>
            <a:endParaRPr lang="el-GR" dirty="0"/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Dropbox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23873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42" y="40944"/>
            <a:ext cx="8967938" cy="6810028"/>
          </a:xfrm>
          <a:prstGeom prst="rect">
            <a:avLst/>
          </a:prstGeom>
        </p:spPr>
      </p:pic>
      <p:sp>
        <p:nvSpPr>
          <p:cNvPr id="6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Γενική εικόνα </a:t>
            </a:r>
            <a:r>
              <a:rPr lang="en-US" dirty="0" smtClean="0"/>
              <a:t>repository</a:t>
            </a:r>
            <a:endParaRPr lang="el-GR" dirty="0"/>
          </a:p>
        </p:txBody>
      </p:sp>
      <p:sp>
        <p:nvSpPr>
          <p:cNvPr id="7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GitHub</a:t>
            </a:r>
            <a:endParaRPr lang="el-GR" dirty="0"/>
          </a:p>
        </p:txBody>
      </p:sp>
      <p:grpSp>
        <p:nvGrpSpPr>
          <p:cNvPr id="9" name="Ομάδα 8"/>
          <p:cNvGrpSpPr/>
          <p:nvPr/>
        </p:nvGrpSpPr>
        <p:grpSpPr>
          <a:xfrm>
            <a:off x="1631504" y="1114178"/>
            <a:ext cx="9144000" cy="5555182"/>
            <a:chOff x="1631504" y="1114178"/>
            <a:chExt cx="9144000" cy="5555182"/>
          </a:xfrm>
        </p:grpSpPr>
        <p:pic>
          <p:nvPicPr>
            <p:cNvPr id="5" name="Εικόνα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88" t="12179" r="13993" b="10103"/>
            <a:stretch/>
          </p:blipFill>
          <p:spPr>
            <a:xfrm>
              <a:off x="1631504" y="1340768"/>
              <a:ext cx="8928992" cy="5328592"/>
            </a:xfrm>
            <a:prstGeom prst="rect">
              <a:avLst/>
            </a:prstGeom>
          </p:spPr>
        </p:pic>
        <p:pic>
          <p:nvPicPr>
            <p:cNvPr id="2050" name="Picture 2" descr="http://www.aha.io/assets/integration_logos/github-bb449e0ffbacbcb7f9c703db85b1cf0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3271" y="1114178"/>
              <a:ext cx="4212233" cy="156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783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Εικόνα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 smtClean="0"/>
              <a:t>Graphs</a:t>
            </a:r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GitHub</a:t>
            </a:r>
            <a:endParaRPr lang="el-GR" dirty="0"/>
          </a:p>
        </p:txBody>
      </p:sp>
      <p:grpSp>
        <p:nvGrpSpPr>
          <p:cNvPr id="10" name="Ομάδα 9"/>
          <p:cNvGrpSpPr/>
          <p:nvPr/>
        </p:nvGrpSpPr>
        <p:grpSpPr>
          <a:xfrm>
            <a:off x="3287688" y="1340768"/>
            <a:ext cx="5629174" cy="5517232"/>
            <a:chOff x="3287688" y="1340768"/>
            <a:chExt cx="5629174" cy="5517232"/>
          </a:xfrm>
        </p:grpSpPr>
        <p:pic>
          <p:nvPicPr>
            <p:cNvPr id="4" name="Θέση περιεχομένου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81" t="11151" r="25821" b="5900"/>
            <a:stretch/>
          </p:blipFill>
          <p:spPr>
            <a:xfrm>
              <a:off x="3287688" y="1340768"/>
              <a:ext cx="5616624" cy="5345943"/>
            </a:xfrm>
            <a:prstGeom prst="rect">
              <a:avLst/>
            </a:prstGeom>
          </p:spPr>
        </p:pic>
        <p:pic>
          <p:nvPicPr>
            <p:cNvPr id="9" name="Picture 2" descr="http://www.aha.io/assets/integration_logos/github-bb449e0ffbacbcb7f9c703db85b1cf0b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20518" y="5710289"/>
              <a:ext cx="3096344" cy="1147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0336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ΧΡΗΣΤΕΣ ΕΦΑΡΜΟΓΗΣ</a:t>
            </a:r>
            <a:endParaRPr lang="el-GR" dirty="0"/>
          </a:p>
        </p:txBody>
      </p:sp>
      <p:pic>
        <p:nvPicPr>
          <p:cNvPr id="4100" name="Picture 4" descr="http://gustakhimaaf.com/content/wp-content/uploads/2015/04/computer-programming-jokes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" t="1347" r="961" b="1971"/>
          <a:stretch/>
        </p:blipFill>
        <p:spPr bwMode="auto">
          <a:xfrm>
            <a:off x="2423592" y="1600200"/>
            <a:ext cx="734481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45436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13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Συνεργαζόμαστε με τις ομάδες: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err="1" smtClean="0"/>
              <a:t>rSearch</a:t>
            </a:r>
            <a:r>
              <a:rPr lang="el-GR" dirty="0" smtClean="0"/>
              <a:t> </a:t>
            </a:r>
            <a:r>
              <a:rPr lang="en-US" dirty="0" smtClean="0"/>
              <a:t>				            </a:t>
            </a:r>
            <a:r>
              <a:rPr lang="el-GR" dirty="0" smtClean="0"/>
              <a:t>και </a:t>
            </a:r>
            <a:r>
              <a:rPr lang="en-US" dirty="0" smtClean="0"/>
              <a:t>				</a:t>
            </a:r>
            <a:r>
              <a:rPr lang="en-US" dirty="0" err="1" smtClean="0"/>
              <a:t>JOar</a:t>
            </a:r>
            <a:endParaRPr lang="el-GR" dirty="0" smtClean="0"/>
          </a:p>
          <a:p>
            <a:endParaRPr lang="el-GR" dirty="0"/>
          </a:p>
        </p:txBody>
      </p:sp>
      <p:sp>
        <p:nvSpPr>
          <p:cNvPr id="6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Συνεργασία</a:t>
            </a:r>
            <a:endParaRPr lang="el-GR" dirty="0"/>
          </a:p>
        </p:txBody>
      </p:sp>
      <p:pic>
        <p:nvPicPr>
          <p:cNvPr id="10242" name="Picture 2" descr="j0a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708920"/>
            <a:ext cx="4867275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218383"/>
            <a:ext cx="463480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1296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99" y="10210"/>
            <a:ext cx="9939201" cy="6858000"/>
          </a:xfrm>
          <a:prstGeom prst="rect">
            <a:avLst/>
          </a:prstGeom>
        </p:spPr>
      </p:pic>
      <p:sp>
        <p:nvSpPr>
          <p:cNvPr id="4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Οδηγίες Εκτέλεσης </a:t>
            </a:r>
            <a:r>
              <a:rPr lang="en-US" dirty="0" smtClean="0"/>
              <a:t>Crawler</a:t>
            </a:r>
            <a:endParaRPr lang="el-GR" dirty="0"/>
          </a:p>
        </p:txBody>
      </p:sp>
      <p:sp>
        <p:nvSpPr>
          <p:cNvPr id="5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Απόσπασμα οδηγιών που δημιουργήθηκε για την εκτέλεση του </a:t>
            </a:r>
            <a:r>
              <a:rPr lang="en-US" dirty="0" smtClean="0"/>
              <a:t>crawler </a:t>
            </a:r>
            <a:r>
              <a:rPr lang="el-GR" dirty="0" smtClean="0"/>
              <a:t>από τη μηχανή αναζήτησης</a:t>
            </a:r>
            <a:endParaRPr lang="el-GR" dirty="0"/>
          </a:p>
        </p:txBody>
      </p:sp>
      <p:grpSp>
        <p:nvGrpSpPr>
          <p:cNvPr id="6" name="Ομάδα 5"/>
          <p:cNvGrpSpPr>
            <a:grpSpLocks noChangeAspect="1"/>
          </p:cNvGrpSpPr>
          <p:nvPr/>
        </p:nvGrpSpPr>
        <p:grpSpPr>
          <a:xfrm>
            <a:off x="965684" y="1556792"/>
            <a:ext cx="10260632" cy="4770001"/>
            <a:chOff x="407368" y="1340768"/>
            <a:chExt cx="11323375" cy="5264053"/>
          </a:xfrm>
        </p:grpSpPr>
        <p:pic>
          <p:nvPicPr>
            <p:cNvPr id="3" name="Εικόνα 2"/>
            <p:cNvPicPr>
              <a:picLocks noChangeAspect="1"/>
            </p:cNvPicPr>
            <p:nvPr/>
          </p:nvPicPr>
          <p:blipFill rotWithShape="1">
            <a:blip r:embed="rId3"/>
            <a:srcRect t="11610" b="5704"/>
            <a:stretch/>
          </p:blipFill>
          <p:spPr>
            <a:xfrm>
              <a:off x="407368" y="1340768"/>
              <a:ext cx="11323375" cy="5264053"/>
            </a:xfrm>
            <a:prstGeom prst="rect">
              <a:avLst/>
            </a:prstGeom>
          </p:spPr>
        </p:pic>
        <p:pic>
          <p:nvPicPr>
            <p:cNvPr id="16386" name="Picture 2" descr="http://www.adweek.com/galleycat/wp-content/uploads/sites/11/2014/11/Scribd-200.pn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59" t="32009" r="22785" b="30647"/>
            <a:stretch/>
          </p:blipFill>
          <p:spPr bwMode="auto">
            <a:xfrm>
              <a:off x="8832304" y="2060848"/>
              <a:ext cx="2468846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74" t="41043" r="29894" b="37459"/>
          <a:stretch/>
        </p:blipFill>
        <p:spPr>
          <a:xfrm>
            <a:off x="10175776" y="80627"/>
            <a:ext cx="2016224" cy="8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58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smtClean="0"/>
              <a:t>ΤΑ ΜΕΛΗ ΤΗΣ ΟΜΑΔΑΣ</a:t>
            </a:r>
            <a:endParaRPr lang="el-GR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Ιωάννης Γεώργιος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Βαλεριάνος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	8150012</a:t>
            </a:r>
          </a:p>
          <a:p>
            <a:pPr>
              <a:buNone/>
            </a:pPr>
            <a:r>
              <a:rPr lang="el-GR" b="1" dirty="0">
                <a:latin typeface="Arial" panose="020B0604020202020204" pitchFamily="34" charset="0"/>
                <a:cs typeface="Arial" panose="020B0604020202020204" pitchFamily="34" charset="0"/>
              </a:rPr>
              <a:t>Νικόλαος Γαλανός		</a:t>
            </a:r>
            <a:r>
              <a:rPr lang="el-GR" b="1" dirty="0" smtClean="0">
                <a:latin typeface="Arial" panose="020B0604020202020204" pitchFamily="34" charset="0"/>
                <a:cs typeface="Arial" panose="020B0604020202020204" pitchFamily="34" charset="0"/>
              </a:rPr>
              <a:t>8150019</a:t>
            </a:r>
            <a:endParaRPr lang="el-G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Χρυσαυγή Μαρία Ιωαννίδη	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8150037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Αθανάσιος Κασελούρης		8150047 </a:t>
            </a: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Ευάγγελος Μαλανδράκης		8150069</a:t>
            </a: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Ασημένια Μάρκου		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8150073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Μαρία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Μπάρτζα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8150088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Φίλιππος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Νταλάρης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8150102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Νικόλαος Χιώτης			8150149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Παναγιώτης </a:t>
            </a:r>
            <a:r>
              <a:rPr lang="el-GR" dirty="0" err="1">
                <a:latin typeface="Arial" panose="020B0604020202020204" pitchFamily="34" charset="0"/>
                <a:cs typeface="Arial" panose="020B0604020202020204" pitchFamily="34" charset="0"/>
              </a:rPr>
              <a:t>Εξαρχάκος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8130042</a:t>
            </a:r>
            <a:endParaRPr lang="el-G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9" t="14785" r="7909" b="20323"/>
          <a:stretch/>
        </p:blipFill>
        <p:spPr>
          <a:xfrm>
            <a:off x="7248128" y="2106933"/>
            <a:ext cx="3888432" cy="26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4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7"/>
          <a:stretch/>
        </p:blipFill>
        <p:spPr>
          <a:xfrm>
            <a:off x="0" y="32136"/>
            <a:ext cx="12192000" cy="6781240"/>
          </a:xfrm>
          <a:prstGeom prst="rect">
            <a:avLst/>
          </a:prstGeom>
        </p:spPr>
      </p:pic>
      <p:sp>
        <p:nvSpPr>
          <p:cNvPr id="7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Λέξεις κλειδιά: </a:t>
            </a:r>
            <a:r>
              <a:rPr lang="en-US" dirty="0" smtClean="0"/>
              <a:t>app media day</a:t>
            </a:r>
            <a:endParaRPr lang="el-GR" dirty="0"/>
          </a:p>
        </p:txBody>
      </p:sp>
      <p:sp>
        <p:nvSpPr>
          <p:cNvPr id="9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Αποτελέσματα Αναζήτησης (Ομάδα </a:t>
            </a:r>
            <a:r>
              <a:rPr lang="en-US" dirty="0" err="1" smtClean="0"/>
              <a:t>rSearch</a:t>
            </a:r>
            <a:r>
              <a:rPr lang="en-US" dirty="0" smtClean="0"/>
              <a:t>)</a:t>
            </a:r>
            <a:endParaRPr lang="el-GR" dirty="0"/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322927"/>
            <a:ext cx="10058400" cy="50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5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07"/>
          <a:stretch/>
        </p:blipFill>
        <p:spPr>
          <a:xfrm>
            <a:off x="0" y="32136"/>
            <a:ext cx="12192000" cy="6781240"/>
          </a:xfrm>
          <a:prstGeom prst="rect">
            <a:avLst/>
          </a:prstGeom>
        </p:spPr>
      </p:pic>
      <p:grpSp>
        <p:nvGrpSpPr>
          <p:cNvPr id="5" name="Ομάδα 4"/>
          <p:cNvGrpSpPr>
            <a:grpSpLocks noChangeAspect="1"/>
          </p:cNvGrpSpPr>
          <p:nvPr/>
        </p:nvGrpSpPr>
        <p:grpSpPr>
          <a:xfrm>
            <a:off x="1066800" y="1330808"/>
            <a:ext cx="10058400" cy="5328592"/>
            <a:chOff x="1487488" y="548680"/>
            <a:chExt cx="10058400" cy="5328592"/>
          </a:xfrm>
        </p:grpSpPr>
        <p:pic>
          <p:nvPicPr>
            <p:cNvPr id="2" name="Εικόνα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74"/>
            <a:stretch/>
          </p:blipFill>
          <p:spPr>
            <a:xfrm>
              <a:off x="1487488" y="548680"/>
              <a:ext cx="10058400" cy="5328592"/>
            </a:xfrm>
            <a:prstGeom prst="rect">
              <a:avLst/>
            </a:prstGeom>
          </p:spPr>
        </p:pic>
        <p:pic>
          <p:nvPicPr>
            <p:cNvPr id="3" name="Εικόνα 2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" r="85682" b="96180"/>
            <a:stretch/>
          </p:blipFill>
          <p:spPr>
            <a:xfrm>
              <a:off x="1631504" y="558796"/>
              <a:ext cx="6120680" cy="216024"/>
            </a:xfrm>
            <a:prstGeom prst="rect">
              <a:avLst/>
            </a:prstGeom>
          </p:spPr>
        </p:pic>
        <p:pic>
          <p:nvPicPr>
            <p:cNvPr id="4" name="Εικόνα 3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52" t="8765" r="1289" b="88688"/>
            <a:stretch/>
          </p:blipFill>
          <p:spPr>
            <a:xfrm>
              <a:off x="1487488" y="1052736"/>
              <a:ext cx="10058400" cy="156895"/>
            </a:xfrm>
            <a:prstGeom prst="rect">
              <a:avLst/>
            </a:prstGeom>
          </p:spPr>
        </p:pic>
      </p:grpSp>
      <p:sp>
        <p:nvSpPr>
          <p:cNvPr id="7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Λέξεις κλειδιά: </a:t>
            </a:r>
            <a:r>
              <a:rPr lang="en-US" dirty="0" smtClean="0"/>
              <a:t>app media day</a:t>
            </a:r>
            <a:endParaRPr lang="el-GR" dirty="0"/>
          </a:p>
        </p:txBody>
      </p:sp>
      <p:sp>
        <p:nvSpPr>
          <p:cNvPr id="9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Αποτελέσματα Αναζήτησης (Ομάδα </a:t>
            </a:r>
            <a:r>
              <a:rPr lang="en-US" dirty="0" err="1" smtClean="0"/>
              <a:t>JOar</a:t>
            </a:r>
            <a:r>
              <a:rPr lang="en-US" dirty="0" smtClean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42581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Ομάδα 5"/>
          <p:cNvGrpSpPr/>
          <p:nvPr/>
        </p:nvGrpSpPr>
        <p:grpSpPr>
          <a:xfrm>
            <a:off x="1066800" y="1322779"/>
            <a:ext cx="10058400" cy="5259347"/>
            <a:chOff x="1199456" y="329893"/>
            <a:chExt cx="10058400" cy="5259347"/>
          </a:xfrm>
        </p:grpSpPr>
        <p:pic>
          <p:nvPicPr>
            <p:cNvPr id="2" name="Εικόνα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47"/>
            <a:stretch/>
          </p:blipFill>
          <p:spPr>
            <a:xfrm>
              <a:off x="1199456" y="332656"/>
              <a:ext cx="10058400" cy="5256584"/>
            </a:xfrm>
            <a:prstGeom prst="rect">
              <a:avLst/>
            </a:prstGeom>
          </p:spPr>
        </p:pic>
        <p:pic>
          <p:nvPicPr>
            <p:cNvPr id="3" name="Εικόνα 2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252" t="8765" r="1289" b="88688"/>
            <a:stretch/>
          </p:blipFill>
          <p:spPr>
            <a:xfrm>
              <a:off x="1199456" y="836712"/>
              <a:ext cx="10058400" cy="156895"/>
            </a:xfrm>
            <a:prstGeom prst="rect">
              <a:avLst/>
            </a:prstGeom>
          </p:spPr>
        </p:pic>
        <p:pic>
          <p:nvPicPr>
            <p:cNvPr id="4" name="Εικόνα 3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9" r="85682" b="96180"/>
            <a:stretch/>
          </p:blipFill>
          <p:spPr>
            <a:xfrm>
              <a:off x="1330593" y="329893"/>
              <a:ext cx="6120680" cy="216024"/>
            </a:xfrm>
            <a:prstGeom prst="rect">
              <a:avLst/>
            </a:prstGeom>
          </p:spPr>
        </p:pic>
      </p:grpSp>
      <p:sp>
        <p:nvSpPr>
          <p:cNvPr id="7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Λέξη κλειδί: </a:t>
            </a:r>
            <a:r>
              <a:rPr lang="en-US" dirty="0" smtClean="0"/>
              <a:t>overviewed</a:t>
            </a:r>
            <a:endParaRPr lang="el-GR" dirty="0"/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Αποτελέσματα Αναζήτησης (Ομάδα </a:t>
            </a:r>
            <a:r>
              <a:rPr lang="en-US" dirty="0" err="1" smtClean="0"/>
              <a:t>JOar</a:t>
            </a:r>
            <a:r>
              <a:rPr lang="en-US" dirty="0" smtClean="0"/>
              <a:t>)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7329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ΠΟΙΟΤΗΤΑ ΚΩΔΙΚΑ</a:t>
            </a:r>
            <a:endParaRPr lang="el-GR" dirty="0"/>
          </a:p>
        </p:txBody>
      </p:sp>
      <p:pic>
        <p:nvPicPr>
          <p:cNvPr id="9218" name="Picture 2" descr="http://thisdotprogrammer.com/wp-content/uploads/2016/09/7Jwo5XP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2" b="6691"/>
          <a:stretch/>
        </p:blipFill>
        <p:spPr bwMode="auto">
          <a:xfrm>
            <a:off x="3215680" y="2204864"/>
            <a:ext cx="6048375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6537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4" r="6975"/>
          <a:stretch/>
        </p:blipFill>
        <p:spPr>
          <a:xfrm>
            <a:off x="1631504" y="0"/>
            <a:ext cx="10585176" cy="6847840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6" t="12734" r="17671" b="17233"/>
          <a:stretch/>
        </p:blipFill>
        <p:spPr>
          <a:xfrm>
            <a:off x="1613756" y="1305226"/>
            <a:ext cx="8964488" cy="5359205"/>
          </a:xfrm>
          <a:prstGeom prst="rect">
            <a:avLst/>
          </a:prstGeom>
        </p:spPr>
      </p:pic>
      <p:sp>
        <p:nvSpPr>
          <p:cNvPr id="7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Έλεγχος ποιότητας κώδικα</a:t>
            </a:r>
            <a:endParaRPr lang="el-GR" dirty="0"/>
          </a:p>
        </p:txBody>
      </p:sp>
      <p:sp>
        <p:nvSpPr>
          <p:cNvPr id="8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BETTER CODE HUB</a:t>
            </a:r>
            <a:endParaRPr lang="el-GR" dirty="0"/>
          </a:p>
        </p:txBody>
      </p:sp>
      <p:pic>
        <p:nvPicPr>
          <p:cNvPr id="2" name="Εικόνα 1"/>
          <p:cNvPicPr>
            <a:picLocks noChangeAspect="1"/>
          </p:cNvPicPr>
          <p:nvPr/>
        </p:nvPicPr>
        <p:blipFill rotWithShape="1">
          <a:blip r:embed="rId4"/>
          <a:srcRect l="24543" t="25597" r="25648" b="56891"/>
          <a:stretch/>
        </p:blipFill>
        <p:spPr>
          <a:xfrm>
            <a:off x="6096000" y="260648"/>
            <a:ext cx="4320480" cy="8540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7982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http://wallpapercave.com/wp/qU8mU1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0"/>
            <a:ext cx="12182737" cy="686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62542" r="76021" b="35131"/>
          <a:stretch/>
        </p:blipFill>
        <p:spPr>
          <a:xfrm>
            <a:off x="641360" y="2763916"/>
            <a:ext cx="3848873" cy="3802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0" t="70544" r="68204" b="26870"/>
          <a:stretch/>
        </p:blipFill>
        <p:spPr>
          <a:xfrm>
            <a:off x="641360" y="3369635"/>
            <a:ext cx="5903533" cy="404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6" t="26655" r="64190" b="66957"/>
          <a:stretch/>
        </p:blipFill>
        <p:spPr>
          <a:xfrm>
            <a:off x="623392" y="4103483"/>
            <a:ext cx="6912768" cy="987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9" t="13595" r="72430" b="83866"/>
          <a:stretch/>
        </p:blipFill>
        <p:spPr>
          <a:xfrm>
            <a:off x="641360" y="5420377"/>
            <a:ext cx="4824536" cy="404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6" descr="http://wallpapercave.com/wp/qU8mU1M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004" t="3148" r="66309" b="83216"/>
          <a:stretch/>
        </p:blipFill>
        <p:spPr bwMode="auto">
          <a:xfrm>
            <a:off x="1559496" y="220892"/>
            <a:ext cx="2520280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Λάθη που προέκυψαν</a:t>
            </a:r>
            <a:endParaRPr lang="el-GR" dirty="0"/>
          </a:p>
        </p:txBody>
      </p:sp>
      <p:sp>
        <p:nvSpPr>
          <p:cNvPr id="11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Checkstyle</a:t>
            </a:r>
            <a:endParaRPr lang="el-GR" dirty="0"/>
          </a:p>
        </p:txBody>
      </p:sp>
      <p:pic>
        <p:nvPicPr>
          <p:cNvPr id="5124" name="Picture 4" descr="http://checkstyle.sourceforge.net/images/header-checkstyle-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79" y="1766250"/>
            <a:ext cx="24860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3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more-sky.com/data/out/8/IMG_257577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" t="3286" r="1569" b="10684"/>
          <a:stretch/>
        </p:blipFill>
        <p:spPr bwMode="auto">
          <a:xfrm>
            <a:off x="0" y="92764"/>
            <a:ext cx="12196982" cy="6792619"/>
          </a:xfrm>
          <a:prstGeom prst="rect">
            <a:avLst/>
          </a:prstGeom>
          <a:noFill/>
          <a:scene3d>
            <a:camera prst="orthographic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41" r="18222" b="11393"/>
          <a:stretch/>
        </p:blipFill>
        <p:spPr>
          <a:xfrm>
            <a:off x="3257895" y="1263910"/>
            <a:ext cx="5676210" cy="543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Έλλειψη 6"/>
          <p:cNvSpPr/>
          <p:nvPr/>
        </p:nvSpPr>
        <p:spPr>
          <a:xfrm>
            <a:off x="3799268" y="3845253"/>
            <a:ext cx="1442431" cy="23181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Προσαρμογή των ρυθμίσεων (Μέγιστο μέγεθος γραμμής: 120 χαρακτήρες)</a:t>
            </a:r>
            <a:endParaRPr lang="el-GR" dirty="0"/>
          </a:p>
        </p:txBody>
      </p:sp>
      <p:sp>
        <p:nvSpPr>
          <p:cNvPr id="9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Checkstyle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67087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l-GR" dirty="0" smtClean="0"/>
              <a:t>ΕΛΕΓΧΟΙ</a:t>
            </a:r>
            <a:endParaRPr lang="el-GR" dirty="0"/>
          </a:p>
        </p:txBody>
      </p:sp>
      <p:pic>
        <p:nvPicPr>
          <p:cNvPr id="5122" name="Picture 2" descr="https://s-media-cache-ak0.pinimg.com/236x/7b/b7/06/7bb706cc6f2ac6e62c58b299acf3f36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744" y="1772816"/>
            <a:ext cx="4608512" cy="44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9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3" b="4134"/>
          <a:stretch/>
        </p:blipFill>
        <p:spPr>
          <a:xfrm>
            <a:off x="0" y="-13071"/>
            <a:ext cx="12216680" cy="6898455"/>
          </a:xfrm>
          <a:prstGeom prst="rect">
            <a:avLst/>
          </a:prstGeom>
        </p:spPr>
      </p:pic>
      <p:pic>
        <p:nvPicPr>
          <p:cNvPr id="5" name="Εικόνα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6795" b="49103"/>
          <a:stretch/>
        </p:blipFill>
        <p:spPr bwMode="auto">
          <a:xfrm>
            <a:off x="528638" y="1340768"/>
            <a:ext cx="11134725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Εμφάνιση </a:t>
            </a:r>
            <a:r>
              <a:rPr lang="en-US" dirty="0" smtClean="0"/>
              <a:t>links </a:t>
            </a:r>
            <a:r>
              <a:rPr lang="el-GR" dirty="0" smtClean="0"/>
              <a:t>προς εξέταση, μέγεθος ουράς, αύξων αριθμό, ήδη αποθηκευμένα </a:t>
            </a:r>
            <a:r>
              <a:rPr lang="en-US" dirty="0" smtClean="0"/>
              <a:t>link</a:t>
            </a:r>
            <a:endParaRPr lang="el-GR" dirty="0"/>
          </a:p>
        </p:txBody>
      </p:sp>
      <p:sp>
        <p:nvSpPr>
          <p:cNvPr id="7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Χρήση </a:t>
            </a:r>
            <a:r>
              <a:rPr lang="en-US" dirty="0" err="1" smtClean="0"/>
              <a:t>println</a:t>
            </a:r>
            <a:r>
              <a:rPr lang="el-GR" dirty="0" smtClean="0"/>
              <a:t> για ελέγχους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92585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2"/>
          <a:srcRect b="5195"/>
          <a:stretch/>
        </p:blipFill>
        <p:spPr>
          <a:xfrm>
            <a:off x="803412" y="1171276"/>
            <a:ext cx="10585176" cy="5642100"/>
          </a:xfrm>
          <a:prstGeom prst="rect">
            <a:avLst/>
          </a:prstGeom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Debugging</a:t>
            </a:r>
            <a:endParaRPr lang="el-GR" dirty="0"/>
          </a:p>
        </p:txBody>
      </p:sp>
      <p:sp>
        <p:nvSpPr>
          <p:cNvPr id="6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Ενδεικτική χρήση </a:t>
            </a:r>
            <a:r>
              <a:rPr lang="en-US" dirty="0" smtClean="0"/>
              <a:t>breakpoints </a:t>
            </a:r>
            <a:r>
              <a:rPr lang="el-GR" dirty="0" smtClean="0"/>
              <a:t>σε μηχανισμό </a:t>
            </a:r>
            <a:r>
              <a:rPr lang="en-US" dirty="0" smtClean="0"/>
              <a:t>debugging </a:t>
            </a:r>
            <a:r>
              <a:rPr lang="el-GR" dirty="0" smtClean="0"/>
              <a:t>στο </a:t>
            </a:r>
            <a:r>
              <a:rPr lang="en-US" dirty="0" smtClean="0"/>
              <a:t>eclipse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0993797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32956"/>
            <a:ext cx="9144000" cy="5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 smtClean="0"/>
              <a:t>Πριν ξεκινήσεις, μην ξεχάσεις: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367234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wallpapercave.com/wp/UxLR7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22"/>
          <a:stretch/>
        </p:blipFill>
        <p:spPr bwMode="auto">
          <a:xfrm>
            <a:off x="-330" y="10209"/>
            <a:ext cx="12192329" cy="680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FindBugs</a:t>
            </a:r>
            <a:endParaRPr lang="el-GR" dirty="0"/>
          </a:p>
        </p:txBody>
      </p:sp>
      <p:grpSp>
        <p:nvGrpSpPr>
          <p:cNvPr id="2" name="Ομάδα 1"/>
          <p:cNvGrpSpPr/>
          <p:nvPr/>
        </p:nvGrpSpPr>
        <p:grpSpPr>
          <a:xfrm>
            <a:off x="1055516" y="1196752"/>
            <a:ext cx="10080968" cy="5286361"/>
            <a:chOff x="1055516" y="1196752"/>
            <a:chExt cx="10080968" cy="5286361"/>
          </a:xfrm>
        </p:grpSpPr>
        <p:grpSp>
          <p:nvGrpSpPr>
            <p:cNvPr id="7" name="Ομάδα 6"/>
            <p:cNvGrpSpPr>
              <a:grpSpLocks noChangeAspect="1"/>
            </p:cNvGrpSpPr>
            <p:nvPr/>
          </p:nvGrpSpPr>
          <p:grpSpPr>
            <a:xfrm>
              <a:off x="1055516" y="1196752"/>
              <a:ext cx="10080968" cy="5286361"/>
              <a:chOff x="656823" y="888643"/>
              <a:chExt cx="10560677" cy="5537916"/>
            </a:xfrm>
          </p:grpSpPr>
          <p:pic>
            <p:nvPicPr>
              <p:cNvPr id="4" name="Εικόνα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564" t="10122" r="4190" b="9088"/>
              <a:stretch/>
            </p:blipFill>
            <p:spPr>
              <a:xfrm>
                <a:off x="824248" y="888643"/>
                <a:ext cx="10393252" cy="5537916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5" name="Έλλειψη 4"/>
              <p:cNvSpPr/>
              <p:nvPr/>
            </p:nvSpPr>
            <p:spPr>
              <a:xfrm>
                <a:off x="656823" y="4031086"/>
                <a:ext cx="4250028" cy="309093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  <p:sp>
            <p:nvSpPr>
              <p:cNvPr id="6" name="Έλλειψη 5"/>
              <p:cNvSpPr/>
              <p:nvPr/>
            </p:nvSpPr>
            <p:spPr>
              <a:xfrm>
                <a:off x="5615187" y="3825026"/>
                <a:ext cx="1551905" cy="321972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7170" name="Picture 2" descr="http://1.bp.blogspot.com/-iFOjEpVddM8/VZLNilzRS-I/AAAAAAAAAWw/B5pwx2t6iSU/s1600/findbugs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160" y="1988840"/>
              <a:ext cx="1905000" cy="1295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598668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Τίτλος 1"/>
          <p:cNvSpPr txBox="1">
            <a:spLocks/>
          </p:cNvSpPr>
          <p:nvPr/>
        </p:nvSpPr>
        <p:spPr>
          <a:xfrm>
            <a:off x="1676400" y="6096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l-GR" dirty="0" smtClean="0"/>
              <a:t>ΕΡΓΑΛΕΙΑ</a:t>
            </a:r>
            <a:endParaRPr lang="el-GR" dirty="0"/>
          </a:p>
        </p:txBody>
      </p:sp>
      <p:pic>
        <p:nvPicPr>
          <p:cNvPr id="6146" name="Picture 2" descr="http://gustakhimaaf.com/content/wp-content/uploads/2015/04/computer-programming-jokes-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8"/>
          <a:stretch/>
        </p:blipFill>
        <p:spPr bwMode="auto">
          <a:xfrm>
            <a:off x="4007768" y="1628800"/>
            <a:ext cx="4136020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018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Εικόνα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75"/>
          <a:stretch/>
        </p:blipFill>
        <p:spPr>
          <a:xfrm>
            <a:off x="0" y="10210"/>
            <a:ext cx="12192000" cy="6875174"/>
          </a:xfrm>
          <a:prstGeom prst="rect">
            <a:avLst/>
          </a:prstGeom>
        </p:spPr>
      </p:pic>
      <p:sp>
        <p:nvSpPr>
          <p:cNvPr id="7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Maven</a:t>
            </a:r>
            <a:endParaRPr lang="el-GR" dirty="0"/>
          </a:p>
        </p:txBody>
      </p:sp>
      <p:sp>
        <p:nvSpPr>
          <p:cNvPr id="8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Αρχείο </a:t>
            </a:r>
            <a:r>
              <a:rPr lang="en-US" dirty="0" smtClean="0"/>
              <a:t>pom.xml</a:t>
            </a:r>
            <a:endParaRPr lang="el-GR" dirty="0"/>
          </a:p>
        </p:txBody>
      </p:sp>
      <p:grpSp>
        <p:nvGrpSpPr>
          <p:cNvPr id="3" name="Ομάδα 2"/>
          <p:cNvGrpSpPr/>
          <p:nvPr/>
        </p:nvGrpSpPr>
        <p:grpSpPr>
          <a:xfrm>
            <a:off x="1667508" y="1196752"/>
            <a:ext cx="9181020" cy="5437556"/>
            <a:chOff x="1667508" y="1196752"/>
            <a:chExt cx="9181020" cy="5437556"/>
          </a:xfrm>
        </p:grpSpPr>
        <p:pic>
          <p:nvPicPr>
            <p:cNvPr id="4" name="Εικόνα 3"/>
            <p:cNvPicPr>
              <a:picLocks noChangeAspect="1"/>
            </p:cNvPicPr>
            <p:nvPr/>
          </p:nvPicPr>
          <p:blipFill rotWithShape="1">
            <a:blip r:embed="rId3"/>
            <a:srcRect l="939" t="12456" r="33603" b="16065"/>
            <a:stretch/>
          </p:blipFill>
          <p:spPr>
            <a:xfrm>
              <a:off x="1667508" y="1196752"/>
              <a:ext cx="8856984" cy="5437556"/>
            </a:xfrm>
            <a:prstGeom prst="rect">
              <a:avLst/>
            </a:prstGeom>
          </p:spPr>
        </p:pic>
        <p:pic>
          <p:nvPicPr>
            <p:cNvPr id="8196" name="Picture 4" descr="https://blog.idrsolutions.com/wp-content/uploads/2015/06/Maven.png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9856" y="3295248"/>
              <a:ext cx="6048672" cy="1384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1482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Εικόνα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Εικόνα 3"/>
          <p:cNvPicPr>
            <a:picLocks noChangeAspect="1"/>
          </p:cNvPicPr>
          <p:nvPr/>
        </p:nvPicPr>
        <p:blipFill rotWithShape="1">
          <a:blip r:embed="rId4"/>
          <a:srcRect l="5726" t="6688" r="5172" b="12594"/>
          <a:stretch/>
        </p:blipFill>
        <p:spPr>
          <a:xfrm>
            <a:off x="1055440" y="1340767"/>
            <a:ext cx="10081120" cy="5134483"/>
          </a:xfrm>
          <a:prstGeom prst="rect">
            <a:avLst/>
          </a:prstGeom>
        </p:spPr>
      </p:pic>
      <p:sp>
        <p:nvSpPr>
          <p:cNvPr id="5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Maven</a:t>
            </a:r>
            <a:endParaRPr lang="el-GR" dirty="0"/>
          </a:p>
        </p:txBody>
      </p:sp>
      <p:sp>
        <p:nvSpPr>
          <p:cNvPr id="6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Αρχείο οδηγιών χρήσης του </a:t>
            </a:r>
            <a:r>
              <a:rPr lang="en-US" dirty="0" smtClean="0"/>
              <a:t>maven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67574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pixelstalk.net/wp-content/uploads/2016/07/Computer-Science-HD-Background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5" y="-26088"/>
            <a:ext cx="12192000" cy="686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Θέση περιεχομένου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78" r="29301" b="6659"/>
          <a:stretch/>
        </p:blipFill>
        <p:spPr>
          <a:xfrm>
            <a:off x="1727774" y="1482608"/>
            <a:ext cx="8736452" cy="51107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Codeship</a:t>
            </a:r>
            <a:endParaRPr lang="el-GR" dirty="0"/>
          </a:p>
        </p:txBody>
      </p:sp>
      <p:sp>
        <p:nvSpPr>
          <p:cNvPr id="9" name="Θέση περιεχομένου 2"/>
          <p:cNvSpPr txBox="1">
            <a:spLocks/>
          </p:cNvSpPr>
          <p:nvPr/>
        </p:nvSpPr>
        <p:spPr>
          <a:xfrm>
            <a:off x="1524000" y="820688"/>
            <a:ext cx="9144000" cy="5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l-GR" dirty="0" smtClean="0"/>
              <a:t>Ενδεικτικές προσπάθειες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712616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2884934"/>
            <a:ext cx="9144000" cy="10881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/>
              <a:t>κ</a:t>
            </a:r>
            <a:r>
              <a:rPr lang="el-GR" sz="3600" dirty="0" smtClean="0"/>
              <a:t>αι πριν αρχίσεις να νομίζεις ότι αύριο θα σου τηλεφωνήσει η </a:t>
            </a:r>
            <a:r>
              <a:rPr lang="en-US" sz="3600" dirty="0" smtClean="0"/>
              <a:t>Microsoft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1692279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56967"/>
            <a:ext cx="9144000" cy="544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dirty="0" smtClean="0"/>
              <a:t>(</a:t>
            </a:r>
            <a:r>
              <a:rPr lang="el-GR" sz="3600" dirty="0" smtClean="0"/>
              <a:t>ναι σε σένα στην τελευταία σειρά μιλάω)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177214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9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 - Εικόνα" descr="_20161106_163121.JPG"/>
          <p:cNvPicPr>
            <a:picLocks noChangeAspect="1"/>
          </p:cNvPicPr>
          <p:nvPr/>
        </p:nvPicPr>
        <p:blipFill rotWithShape="1">
          <a:blip r:embed="rId2"/>
          <a:srcRect l="10930" t="14399" r="2992" b="10003"/>
          <a:stretch/>
        </p:blipFill>
        <p:spPr>
          <a:xfrm>
            <a:off x="2909646" y="1304764"/>
            <a:ext cx="6372709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Τίτλος 1"/>
          <p:cNvSpPr txBox="1">
            <a:spLocks/>
          </p:cNvSpPr>
          <p:nvPr/>
        </p:nvSpPr>
        <p:spPr>
          <a:xfrm>
            <a:off x="1524000" y="10210"/>
            <a:ext cx="9144000" cy="8265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l-GR" dirty="0" smtClean="0"/>
              <a:t>Ευχαριστούμε για την προσοχή σας!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9880907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2"/>
            <a:ext cx="12194979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Θέση περιεχομένου 2"/>
          <p:cNvSpPr>
            <a:spLocks noGrp="1"/>
          </p:cNvSpPr>
          <p:nvPr>
            <p:ph idx="1"/>
          </p:nvPr>
        </p:nvSpPr>
        <p:spPr>
          <a:xfrm>
            <a:off x="1524000" y="3132956"/>
            <a:ext cx="9144000" cy="5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l-GR" sz="3600" dirty="0" smtClean="0"/>
              <a:t>Σίγουρα θα δεις κάτι τέτοιο</a:t>
            </a:r>
            <a:endParaRPr lang="el-GR" sz="3600" dirty="0"/>
          </a:p>
        </p:txBody>
      </p:sp>
    </p:spTree>
    <p:extLst>
      <p:ext uri="{BB962C8B-B14F-4D97-AF65-F5344CB8AC3E}">
        <p14:creationId xmlns:p14="http://schemas.microsoft.com/office/powerpoint/2010/main" val="133788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39"/>
          <a:stretch/>
        </p:blipFill>
        <p:spPr>
          <a:xfrm>
            <a:off x="30618" y="-1"/>
            <a:ext cx="12161381" cy="688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Τεχνολογία υπολογιστή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63_TF02901026_TF02901026" id="{882879E4-5E18-47BA-BB04-FFAFF287A277}" vid="{4BBB8404-FA38-4001-BF69-75199B0A0637}"/>
    </a:ext>
  </a:extLst>
</a:theme>
</file>

<file path=ppt/theme/theme2.xml><?xml version="1.0" encoding="utf-8"?>
<a:theme xmlns:a="http://schemas.openxmlformats.org/drawingml/2006/main" name="Θέμα του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Θέμα του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Επαγγελματική παρουσίαση τεχνολογίας με σχεδίαση πλακέτας κυκλώματος (ευρεία οθόνη)</Template>
  <TotalTime>0</TotalTime>
  <Words>515</Words>
  <Application>Microsoft Office PowerPoint</Application>
  <PresentationFormat>Ευρεία οθόνη</PresentationFormat>
  <Paragraphs>151</Paragraphs>
  <Slides>68</Slides>
  <Notes>2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3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68</vt:i4>
      </vt:variant>
    </vt:vector>
  </HeadingPairs>
  <TitlesOfParts>
    <vt:vector size="72" baseType="lpstr">
      <vt:lpstr>Arial</vt:lpstr>
      <vt:lpstr>Candara</vt:lpstr>
      <vt:lpstr>Consolas</vt:lpstr>
      <vt:lpstr>Τεχνολογία υπολογιστή 16x9</vt:lpstr>
      <vt:lpstr>ΤΕΛΙΚΗ ΠΑΡΟΥΣΙΑΣΗ CRAWLER</vt:lpstr>
      <vt:lpstr>Παρουσίαση του PowerPoint</vt:lpstr>
      <vt:lpstr>Παρουσίαση του PowerPoint</vt:lpstr>
      <vt:lpstr>Παρουσίαση του PowerPoint</vt:lpstr>
      <vt:lpstr>ΤΑ ΜΕΛΗ ΤΗΣ ΟΜΑΔΑΣ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ΔΟΜΗ ΠΡΟΓΡΑΜΜΑΤΟΣ</vt:lpstr>
      <vt:lpstr>ΠΡΩΤΟΤΥΠΙΑ ΕΡΓΑΣΙΑΣ</vt:lpstr>
      <vt:lpstr>Παρουσίαση του PowerPoint</vt:lpstr>
      <vt:lpstr>ΚΛΑΣΗ DataBaseConn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ΜΕΓΕΘΟΣ CRAWLER</vt:lpstr>
      <vt:lpstr>Παρουσίαση του PowerPoint</vt:lpstr>
      <vt:lpstr>Παρουσίαση του PowerPoint</vt:lpstr>
      <vt:lpstr>ΠΟΙΟΤΗΤΑ ΑΠΟΤΕΛΕΣΜΑΤΩΝ</vt:lpstr>
      <vt:lpstr>Παρουσίαση του PowerPoint</vt:lpstr>
      <vt:lpstr>Παρουσίαση του PowerPoint</vt:lpstr>
      <vt:lpstr>Παρουσίαση του PowerPoint</vt:lpstr>
      <vt:lpstr>ΑΠΟΔΟΣΗ, ΤΑΧΥΤΗΤΑ, ΚΑΤΑΝΑΛΩΣΗ ΜΝΗΜΗΣ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ΣΥΝΕΡΓΑΣΙΑ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ΧΡΗΣΤΕΣ ΕΦΑΡΜΟΓΗΣ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ΠΟΙΟΤΗΤΑ ΚΩΔΙΚΑ</vt:lpstr>
      <vt:lpstr>Παρουσίαση του PowerPoint</vt:lpstr>
      <vt:lpstr>Παρουσίαση του PowerPoint</vt:lpstr>
      <vt:lpstr>Παρουσίαση του PowerPoint</vt:lpstr>
      <vt:lpstr>ΕΛΕΓΧΟΙ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2017-01-10T10:51:50Z</dcterms:created>
  <dcterms:modified xsi:type="dcterms:W3CDTF">2017-01-12T19:15:04Z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